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8" r:id="rId3"/>
    <p:sldMasterId id="2147483681" r:id="rId4"/>
    <p:sldMasterId id="2147483693" r:id="rId5"/>
    <p:sldMasterId id="2147483714" r:id="rId6"/>
    <p:sldMasterId id="2147483729" r:id="rId7"/>
  </p:sldMasterIdLst>
  <p:notesMasterIdLst>
    <p:notesMasterId r:id="rId25"/>
  </p:notesMasterIdLst>
  <p:sldIdLst>
    <p:sldId id="256" r:id="rId8"/>
    <p:sldId id="257" r:id="rId9"/>
    <p:sldId id="258" r:id="rId10"/>
    <p:sldId id="259" r:id="rId11"/>
    <p:sldId id="260" r:id="rId12"/>
    <p:sldId id="271" r:id="rId13"/>
    <p:sldId id="262" r:id="rId14"/>
    <p:sldId id="263" r:id="rId15"/>
    <p:sldId id="267" r:id="rId16"/>
    <p:sldId id="268" r:id="rId17"/>
    <p:sldId id="264" r:id="rId18"/>
    <p:sldId id="274" r:id="rId19"/>
    <p:sldId id="261" r:id="rId20"/>
    <p:sldId id="269" r:id="rId21"/>
    <p:sldId id="270" r:id="rId22"/>
    <p:sldId id="275" r:id="rId23"/>
    <p:sldId id="273" r:id="rId24"/>
  </p:sldIdLst>
  <p:sldSz cx="12192000" cy="6858000"/>
  <p:notesSz cx="6858000" cy="9144000"/>
  <p:custDataLst>
    <p:tags r:id="rId26"/>
  </p:custData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4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6CE348-FB5B-4C2A-A1DF-62880B616517}" type="datetimeFigureOut">
              <a:rPr lang="tr-TR" smtClean="0"/>
              <a:t>21.03.2021</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CD939C-1416-470D-8B72-DD18172975D9}" type="slidenum">
              <a:rPr lang="tr-TR" smtClean="0"/>
              <a:t>‹#›</a:t>
            </a:fld>
            <a:endParaRPr lang="tr-TR"/>
          </a:p>
        </p:txBody>
      </p:sp>
    </p:spTree>
    <p:extLst>
      <p:ext uri="{BB962C8B-B14F-4D97-AF65-F5344CB8AC3E}">
        <p14:creationId xmlns:p14="http://schemas.microsoft.com/office/powerpoint/2010/main" val="3231166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FD9EC41-C4E4-480C-A460-27CE145D8CB0}" type="slidenum">
              <a:rPr lang="tr-TR" smtClean="0"/>
              <a:t>1</a:t>
            </a:fld>
            <a:endParaRPr lang="tr-TR"/>
          </a:p>
        </p:txBody>
      </p:sp>
    </p:spTree>
    <p:extLst>
      <p:ext uri="{BB962C8B-B14F-4D97-AF65-F5344CB8AC3E}">
        <p14:creationId xmlns:p14="http://schemas.microsoft.com/office/powerpoint/2010/main" val="4115181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0CD939C-1416-470D-8B72-DD18172975D9}" type="slidenum">
              <a:rPr lang="tr-TR" smtClean="0"/>
              <a:t>10</a:t>
            </a:fld>
            <a:endParaRPr lang="tr-TR"/>
          </a:p>
        </p:txBody>
      </p:sp>
    </p:spTree>
    <p:extLst>
      <p:ext uri="{BB962C8B-B14F-4D97-AF65-F5344CB8AC3E}">
        <p14:creationId xmlns:p14="http://schemas.microsoft.com/office/powerpoint/2010/main" val="3754071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0CD939C-1416-470D-8B72-DD18172975D9}" type="slidenum">
              <a:rPr lang="tr-TR" smtClean="0"/>
              <a:t>11</a:t>
            </a:fld>
            <a:endParaRPr lang="tr-TR"/>
          </a:p>
        </p:txBody>
      </p:sp>
    </p:spTree>
    <p:extLst>
      <p:ext uri="{BB962C8B-B14F-4D97-AF65-F5344CB8AC3E}">
        <p14:creationId xmlns:p14="http://schemas.microsoft.com/office/powerpoint/2010/main" val="484152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6039a3cf85_1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6039a3cf85_1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564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0CD939C-1416-470D-8B72-DD18172975D9}" type="slidenum">
              <a:rPr lang="tr-TR" smtClean="0"/>
              <a:t>13</a:t>
            </a:fld>
            <a:endParaRPr lang="tr-TR"/>
          </a:p>
        </p:txBody>
      </p:sp>
    </p:spTree>
    <p:extLst>
      <p:ext uri="{BB962C8B-B14F-4D97-AF65-F5344CB8AC3E}">
        <p14:creationId xmlns:p14="http://schemas.microsoft.com/office/powerpoint/2010/main" val="1204845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0CD939C-1416-470D-8B72-DD18172975D9}" type="slidenum">
              <a:rPr lang="tr-TR" smtClean="0"/>
              <a:t>14</a:t>
            </a:fld>
            <a:endParaRPr lang="tr-TR"/>
          </a:p>
        </p:txBody>
      </p:sp>
    </p:spTree>
    <p:extLst>
      <p:ext uri="{BB962C8B-B14F-4D97-AF65-F5344CB8AC3E}">
        <p14:creationId xmlns:p14="http://schemas.microsoft.com/office/powerpoint/2010/main" val="1792312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0CD939C-1416-470D-8B72-DD18172975D9}" type="slidenum">
              <a:rPr lang="tr-TR" smtClean="0"/>
              <a:t>15</a:t>
            </a:fld>
            <a:endParaRPr lang="tr-TR"/>
          </a:p>
        </p:txBody>
      </p:sp>
    </p:spTree>
    <p:extLst>
      <p:ext uri="{BB962C8B-B14F-4D97-AF65-F5344CB8AC3E}">
        <p14:creationId xmlns:p14="http://schemas.microsoft.com/office/powerpoint/2010/main" val="245096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70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6CECD-46D2-466A-920A-8DDDC71C8413}"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006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0CD939C-1416-470D-8B72-DD18172975D9}" type="slidenum">
              <a:rPr lang="tr-TR" smtClean="0"/>
              <a:t>2</a:t>
            </a:fld>
            <a:endParaRPr lang="tr-TR"/>
          </a:p>
        </p:txBody>
      </p:sp>
    </p:spTree>
    <p:extLst>
      <p:ext uri="{BB962C8B-B14F-4D97-AF65-F5344CB8AC3E}">
        <p14:creationId xmlns:p14="http://schemas.microsoft.com/office/powerpoint/2010/main" val="35491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0CD939C-1416-470D-8B72-DD18172975D9}" type="slidenum">
              <a:rPr lang="tr-TR" smtClean="0"/>
              <a:t>3</a:t>
            </a:fld>
            <a:endParaRPr lang="tr-TR"/>
          </a:p>
        </p:txBody>
      </p:sp>
    </p:spTree>
    <p:extLst>
      <p:ext uri="{BB962C8B-B14F-4D97-AF65-F5344CB8AC3E}">
        <p14:creationId xmlns:p14="http://schemas.microsoft.com/office/powerpoint/2010/main" val="1635844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0CD939C-1416-470D-8B72-DD18172975D9}" type="slidenum">
              <a:rPr lang="tr-TR" smtClean="0"/>
              <a:t>4</a:t>
            </a:fld>
            <a:endParaRPr lang="tr-TR"/>
          </a:p>
        </p:txBody>
      </p:sp>
    </p:spTree>
    <p:extLst>
      <p:ext uri="{BB962C8B-B14F-4D97-AF65-F5344CB8AC3E}">
        <p14:creationId xmlns:p14="http://schemas.microsoft.com/office/powerpoint/2010/main" val="963812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0CD939C-1416-470D-8B72-DD18172975D9}" type="slidenum">
              <a:rPr lang="tr-TR" smtClean="0"/>
              <a:t>5</a:t>
            </a:fld>
            <a:endParaRPr lang="tr-TR"/>
          </a:p>
        </p:txBody>
      </p:sp>
    </p:spTree>
    <p:extLst>
      <p:ext uri="{BB962C8B-B14F-4D97-AF65-F5344CB8AC3E}">
        <p14:creationId xmlns:p14="http://schemas.microsoft.com/office/powerpoint/2010/main" val="1898720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0CD939C-1416-470D-8B72-DD18172975D9}" type="slidenum">
              <a:rPr lang="tr-TR" smtClean="0"/>
              <a:t>6</a:t>
            </a:fld>
            <a:endParaRPr lang="tr-TR"/>
          </a:p>
        </p:txBody>
      </p:sp>
    </p:spTree>
    <p:extLst>
      <p:ext uri="{BB962C8B-B14F-4D97-AF65-F5344CB8AC3E}">
        <p14:creationId xmlns:p14="http://schemas.microsoft.com/office/powerpoint/2010/main" val="2521178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0CD939C-1416-470D-8B72-DD18172975D9}" type="slidenum">
              <a:rPr lang="tr-TR" smtClean="0"/>
              <a:t>7</a:t>
            </a:fld>
            <a:endParaRPr lang="tr-TR"/>
          </a:p>
        </p:txBody>
      </p:sp>
    </p:spTree>
    <p:extLst>
      <p:ext uri="{BB962C8B-B14F-4D97-AF65-F5344CB8AC3E}">
        <p14:creationId xmlns:p14="http://schemas.microsoft.com/office/powerpoint/2010/main" val="4029187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0CD939C-1416-470D-8B72-DD18172975D9}" type="slidenum">
              <a:rPr lang="tr-TR" smtClean="0"/>
              <a:t>8</a:t>
            </a:fld>
            <a:endParaRPr lang="tr-TR"/>
          </a:p>
        </p:txBody>
      </p:sp>
    </p:spTree>
    <p:extLst>
      <p:ext uri="{BB962C8B-B14F-4D97-AF65-F5344CB8AC3E}">
        <p14:creationId xmlns:p14="http://schemas.microsoft.com/office/powerpoint/2010/main" val="3664307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0CD939C-1416-470D-8B72-DD18172975D9}" type="slidenum">
              <a:rPr lang="tr-TR" smtClean="0"/>
              <a:t>9</a:t>
            </a:fld>
            <a:endParaRPr lang="tr-TR"/>
          </a:p>
        </p:txBody>
      </p:sp>
    </p:spTree>
    <p:extLst>
      <p:ext uri="{BB962C8B-B14F-4D97-AF65-F5344CB8AC3E}">
        <p14:creationId xmlns:p14="http://schemas.microsoft.com/office/powerpoint/2010/main" val="3045202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350CD043-713A-41E1-BABB-C647AE4DE28D}" type="datetimeFigureOut">
              <a:rPr lang="tr-TR" smtClean="0"/>
              <a:t>21.03.2021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F91EFE1-2FB6-43BE-B8C4-9245D6A7FE29}" type="slidenum">
              <a:rPr lang="tr-TR" smtClean="0"/>
              <a:t>‹#›</a:t>
            </a:fld>
            <a:endParaRPr lang="tr-TR"/>
          </a:p>
        </p:txBody>
      </p:sp>
    </p:spTree>
    <p:extLst>
      <p:ext uri="{BB962C8B-B14F-4D97-AF65-F5344CB8AC3E}">
        <p14:creationId xmlns:p14="http://schemas.microsoft.com/office/powerpoint/2010/main" val="43244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350CD043-713A-41E1-BABB-C647AE4DE28D}" type="datetimeFigureOut">
              <a:rPr lang="tr-TR" smtClean="0"/>
              <a:t>21.03.2021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F91EFE1-2FB6-43BE-B8C4-9245D6A7FE29}" type="slidenum">
              <a:rPr lang="tr-TR" smtClean="0"/>
              <a:t>‹#›</a:t>
            </a:fld>
            <a:endParaRPr lang="tr-TR"/>
          </a:p>
        </p:txBody>
      </p:sp>
    </p:spTree>
    <p:extLst>
      <p:ext uri="{BB962C8B-B14F-4D97-AF65-F5344CB8AC3E}">
        <p14:creationId xmlns:p14="http://schemas.microsoft.com/office/powerpoint/2010/main" val="769852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350CD043-713A-41E1-BABB-C647AE4DE28D}" type="datetimeFigureOut">
              <a:rPr lang="tr-TR" smtClean="0"/>
              <a:t>21.03.2021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F91EFE1-2FB6-43BE-B8C4-9245D6A7FE29}" type="slidenum">
              <a:rPr lang="tr-TR" smtClean="0"/>
              <a:t>‹#›</a:t>
            </a:fld>
            <a:endParaRPr lang="tr-TR"/>
          </a:p>
        </p:txBody>
      </p:sp>
    </p:spTree>
    <p:extLst>
      <p:ext uri="{BB962C8B-B14F-4D97-AF65-F5344CB8AC3E}">
        <p14:creationId xmlns:p14="http://schemas.microsoft.com/office/powerpoint/2010/main" val="2780315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89721162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612" y="3043730"/>
            <a:ext cx="5472863" cy="2137870"/>
          </a:xfrm>
        </p:spPr>
        <p:txBody>
          <a:bodyPr lIns="0" tIns="0" rIns="0" bIns="0" anchor="b" anchorCtr="0">
            <a:noAutofit/>
          </a:bodyPr>
          <a:lstStyle>
            <a:lvl1pPr algn="l">
              <a:defRPr lang="en-US" sz="4000"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dirty="0" smtClean="0"/>
              <a:t>CLICK TO EDIT</a:t>
            </a:r>
            <a:endParaRPr lang="en-US" dirty="0"/>
          </a:p>
        </p:txBody>
      </p:sp>
      <p:sp>
        <p:nvSpPr>
          <p:cNvPr id="4" name="Date Placeholder 3"/>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9578D6DB-6798-42D2-B9AD-FC6F1C72FC30}"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3/21/2021</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E5EDE275-BE14-4364-AEA2-5F5667C0FD49}"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7" name="Content Placeholder 6"/>
          <p:cNvSpPr>
            <a:spLocks noGrp="1"/>
          </p:cNvSpPr>
          <p:nvPr>
            <p:ph sz="quarter" idx="13"/>
          </p:nvPr>
        </p:nvSpPr>
        <p:spPr>
          <a:xfrm>
            <a:off x="614297" y="5357596"/>
            <a:ext cx="5481703" cy="738404"/>
          </a:xfrm>
        </p:spPr>
        <p:txBody>
          <a:bodyPr lIns="0" rIns="0">
            <a:normAutofit/>
          </a:bodyPr>
          <a:lstStyle>
            <a:lvl1pPr marL="0" indent="0">
              <a:buFontTx/>
              <a:buNone/>
              <a:defRPr sz="1800">
                <a:latin typeface="Arial" panose="020B0604020202020204" pitchFamily="34" charset="0"/>
                <a:cs typeface="Arial" panose="020B0604020202020204"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672462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p:txBody>
      </p:sp>
      <p:sp>
        <p:nvSpPr>
          <p:cNvPr id="4" name="Date Placeholder 3"/>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3/21/2021</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080788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normAutofit/>
          </a:bodyPr>
          <a:lstStyle>
            <a:lvl1pPr>
              <a:defRPr sz="1800">
                <a:solidFill>
                  <a:schemeClr val="tx1">
                    <a:lumMod val="75000"/>
                    <a:lumOff val="25000"/>
                  </a:schemeClr>
                </a:solidFill>
              </a:defRPr>
            </a:lvl1pPr>
            <a:lvl2pPr>
              <a:defRPr sz="2800"/>
            </a:lvl2pPr>
            <a:lvl3pPr>
              <a:defRPr sz="2400"/>
            </a:lvl3pPr>
            <a:lvl4pPr>
              <a:defRPr sz="2000"/>
            </a:lvl4pPr>
            <a:lvl5pPr>
              <a:defRPr sz="2000"/>
            </a:lvl5pPr>
            <a:lvl6pPr>
              <a:defRPr sz="2400"/>
            </a:lvl6pPr>
            <a:lvl7pPr>
              <a:defRPr sz="2400"/>
            </a:lvl7pPr>
            <a:lvl8pPr>
              <a:defRPr sz="2400"/>
            </a:lvl8pPr>
            <a:lvl9pPr>
              <a:defRPr sz="2400"/>
            </a:lvl9pPr>
          </a:lstStyle>
          <a:p>
            <a:pPr lvl="0"/>
            <a:r>
              <a:rPr lang="en-US" dirty="0" smtClean="0"/>
              <a:t>Click to edit Master text styles</a:t>
            </a:r>
          </a:p>
        </p:txBody>
      </p:sp>
      <p:sp>
        <p:nvSpPr>
          <p:cNvPr id="4" name="Content Placeholder 3"/>
          <p:cNvSpPr>
            <a:spLocks noGrp="1"/>
          </p:cNvSpPr>
          <p:nvPr>
            <p:ph sz="half" idx="2"/>
          </p:nvPr>
        </p:nvSpPr>
        <p:spPr>
          <a:xfrm>
            <a:off x="6197600" y="1600202"/>
            <a:ext cx="5384800" cy="4525963"/>
          </a:xfrm>
        </p:spPr>
        <p:txBody>
          <a:bodyPr>
            <a:normAutofit/>
          </a:bodyPr>
          <a:lstStyle>
            <a:lvl1pPr>
              <a:defRPr sz="1800">
                <a:solidFill>
                  <a:schemeClr val="tx1">
                    <a:lumMod val="75000"/>
                    <a:lumOff val="25000"/>
                  </a:schemeClr>
                </a:solidFill>
              </a:defRPr>
            </a:lvl1pPr>
            <a:lvl2pPr>
              <a:defRPr sz="2800"/>
            </a:lvl2pPr>
            <a:lvl3pPr>
              <a:defRPr sz="2400"/>
            </a:lvl3pPr>
            <a:lvl4pPr>
              <a:defRPr sz="2000"/>
            </a:lvl4pPr>
            <a:lvl5pPr>
              <a:defRPr sz="2000"/>
            </a:lvl5pPr>
            <a:lvl6pPr>
              <a:defRPr sz="2400"/>
            </a:lvl6pPr>
            <a:lvl7pPr>
              <a:defRPr sz="2400"/>
            </a:lvl7pPr>
            <a:lvl8pPr>
              <a:defRPr sz="2400"/>
            </a:lvl8pPr>
            <a:lvl9pPr>
              <a:defRPr sz="24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3/21/2021</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290320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3/21/2021</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76289097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3/21/2021</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946726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lidemodel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0634"/>
            <a:ext cx="5932223" cy="711081"/>
          </a:xfr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smtClean="0"/>
              <a:t>SlideModel.com</a:t>
            </a:r>
            <a:endParaRPr lang="en-US"/>
          </a:p>
        </p:txBody>
      </p:sp>
      <p:sp>
        <p:nvSpPr>
          <p:cNvPr id="3" name="Date Placeholder 2"/>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3/21/2021</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4182987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865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350CD043-713A-41E1-BABB-C647AE4DE28D}" type="datetimeFigureOut">
              <a:rPr lang="tr-TR" smtClean="0"/>
              <a:t>21.03.2021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F91EFE1-2FB6-43BE-B8C4-9245D6A7FE29}" type="slidenum">
              <a:rPr lang="tr-TR" smtClean="0"/>
              <a:t>‹#›</a:t>
            </a:fld>
            <a:endParaRPr lang="tr-TR"/>
          </a:p>
        </p:txBody>
      </p:sp>
    </p:spTree>
    <p:extLst>
      <p:ext uri="{BB962C8B-B14F-4D97-AF65-F5344CB8AC3E}">
        <p14:creationId xmlns:p14="http://schemas.microsoft.com/office/powerpoint/2010/main" val="854202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028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092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362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163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066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574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931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389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641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05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350CD043-713A-41E1-BABB-C647AE4DE28D}" type="datetimeFigureOut">
              <a:rPr lang="tr-TR" smtClean="0"/>
              <a:t>21.03.2021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F91EFE1-2FB6-43BE-B8C4-9245D6A7FE29}" type="slidenum">
              <a:rPr lang="tr-TR" smtClean="0"/>
              <a:t>‹#›</a:t>
            </a:fld>
            <a:endParaRPr lang="tr-TR"/>
          </a:p>
        </p:txBody>
      </p:sp>
    </p:spTree>
    <p:extLst>
      <p:ext uri="{BB962C8B-B14F-4D97-AF65-F5344CB8AC3E}">
        <p14:creationId xmlns:p14="http://schemas.microsoft.com/office/powerpoint/2010/main" val="42882495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01523904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4BDE0-15D0-4472-AC91-A022A88154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9B68D8-C0EE-463D-A83A-8E810D8C8C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D6DC5A-5769-4869-915A-7E3E74A800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FE0094-372C-4FB2-92C8-A11DA0E99E6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BE1BB4A-6A3A-4D08-81AD-8F04F99477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21E0842-C83D-41CB-B60D-4D210E19B7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6DBD5-2330-4CC2-9359-735CC27242F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9893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5A79E-F302-4FDD-908A-5663DEAE84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326FE2-1B06-4920-83BA-B104AE7A87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A5A53-1F31-42C4-8BD4-EAC0CBCE97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FE0094-372C-4FB2-92C8-A11DA0E99E6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29243E-AED8-471B-9938-715E0BF6894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5B17009-CB00-4FF1-B220-E170BEF33A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6DBD5-2330-4CC2-9359-735CC27242F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6488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35C44-5644-4B83-B67E-7E359F44C8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91CA9C-CD60-471D-AEB3-44D433D848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EF33DE-95A2-4E80-8BB9-EA258B7E2F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FE0094-372C-4FB2-92C8-A11DA0E99E6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C80A9FB-EE29-4986-B916-C3471332F1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17628CE-A6E0-41A5-8856-CD6FD984F7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6DBD5-2330-4CC2-9359-735CC27242F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6488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B4E67-E2A3-4DA1-878B-E55DD111A1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59F339-1A3E-4BA0-80CC-4E10E526C0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BCAD38-0F74-4FFC-90D2-8C713E79EC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EAFCF8-4B09-4CDA-8F86-DBE0036917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FE0094-372C-4FB2-92C8-A11DA0E99E6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D7753DB-D4F8-4DAA-9046-CE98F34500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6901422-B8AB-4CFB-9FDA-A87571ABA8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6DBD5-2330-4CC2-9359-735CC27242F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4133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F99B8-2196-4647-9BAA-41B895113B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0BCD2E-9AA3-4934-B1A0-EC098C6EEA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8E644C-270F-48F4-8B4B-799FC7B989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15DD56-6E30-4920-BA30-6E530BBC1F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BAEF7F-92EF-4561-873B-FC3124DF6E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F29868-4DCA-4732-9D91-B811D04946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FE0094-372C-4FB2-92C8-A11DA0E99E6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4558C203-12B6-4EA1-8DCD-A7846FDCCB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651FC9A-31E5-4F5A-8FA4-1C7545823A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6DBD5-2330-4CC2-9359-735CC27242F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352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88FEA-5CE9-4753-884B-615090B331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D80773-DE1B-4F6C-8118-8022893966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FE0094-372C-4FB2-92C8-A11DA0E99E6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E34778D-5E45-46F8-A158-786F9F840FB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FE688D2-CAA4-4425-B673-50AE41D750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6DBD5-2330-4CC2-9359-735CC27242F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2696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9313AA-F7FB-4CA2-9CD4-8D72CCCB8F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FE0094-372C-4FB2-92C8-A11DA0E99E6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BFA961E-E951-4B49-AFE9-6BA4E286101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04E427B-4713-43DB-8CB1-0CD93E0346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6DBD5-2330-4CC2-9359-735CC27242F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103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3F9F1-0723-47F4-8E15-A143797717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CFBB0B-A276-4B85-95EF-DB14588555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7ADEC9-57F2-495E-88AD-0FA3CDAAB9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E0ACF8-82DA-467D-8C5D-549F05A371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FE0094-372C-4FB2-92C8-A11DA0E99E6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88D9170-EECC-430F-9236-F545B78FE9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059FAD4-F3DB-46C1-B3BE-0225496570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6DBD5-2330-4CC2-9359-735CC27242F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2998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58F5E-4079-41AF-BC08-6A088393A1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39CAA2-B936-4CD9-8CB2-BD1ADAC9C3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FB9ADF-1A50-4DF5-A2DA-A51722877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1FD8EE-CEAD-4102-B3A2-C2DE9285FA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FE0094-372C-4FB2-92C8-A11DA0E99E6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83E0A79-A0A3-4A36-8E82-80D00FC772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C988DCF-4F77-4811-91B2-7C33CFE21C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6DBD5-2330-4CC2-9359-735CC27242F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883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350CD043-713A-41E1-BABB-C647AE4DE28D}" type="datetimeFigureOut">
              <a:rPr lang="tr-TR" smtClean="0"/>
              <a:t>21.03.2021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F91EFE1-2FB6-43BE-B8C4-9245D6A7FE29}" type="slidenum">
              <a:rPr lang="tr-TR" smtClean="0"/>
              <a:t>‹#›</a:t>
            </a:fld>
            <a:endParaRPr lang="tr-TR"/>
          </a:p>
        </p:txBody>
      </p:sp>
    </p:spTree>
    <p:extLst>
      <p:ext uri="{BB962C8B-B14F-4D97-AF65-F5344CB8AC3E}">
        <p14:creationId xmlns:p14="http://schemas.microsoft.com/office/powerpoint/2010/main" val="28237186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32394-8E14-44F2-8DDC-0E70D22F35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91EC8A-1C07-4FBD-8CD7-0BE35D7E89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4948C7-B3F5-4FC0-8AC8-5C30AF2660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FE0094-372C-4FB2-92C8-A11DA0E99E6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6938E0D-49EB-49B2-93ED-05C0E9339D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3A276A6-A648-4E94-8599-CE3C7AFAAC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6DBD5-2330-4CC2-9359-735CC27242F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4040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C7FE84-22C4-44C4-9948-A6D5BAC669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A16B91-50CE-48AB-B60D-9C8992051D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A87659-977B-455E-87ED-D79210B16F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FE0094-372C-4FB2-92C8-A11DA0E99E6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9C5E658-BB52-4209-A1EE-FF71615BEF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F177C7C-398A-4E59-9E22-03AFE3F7F4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6DBD5-2330-4CC2-9359-735CC27242F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5537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0"/>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854072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spTree>
      <p:nvGrpSpPr>
        <p:cNvPr id="1" name="Shape 24"/>
        <p:cNvGrpSpPr/>
        <p:nvPr/>
      </p:nvGrpSpPr>
      <p:grpSpPr>
        <a:xfrm>
          <a:off x="0" y="0"/>
          <a:ext cx="0" cy="0"/>
          <a:chOff x="0" y="0"/>
          <a:chExt cx="0" cy="0"/>
        </a:xfrm>
      </p:grpSpPr>
      <p:grpSp>
        <p:nvGrpSpPr>
          <p:cNvPr id="25" name="Google Shape;25;p3"/>
          <p:cNvGrpSpPr/>
          <p:nvPr/>
        </p:nvGrpSpPr>
        <p:grpSpPr>
          <a:xfrm>
            <a:off x="-16603" y="413700"/>
            <a:ext cx="12241067" cy="6051067"/>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1252700" y="1968500"/>
            <a:ext cx="8085200" cy="4064000"/>
          </a:xfrm>
          <a:prstGeom prst="rect">
            <a:avLst/>
          </a:prstGeom>
        </p:spPr>
        <p:txBody>
          <a:bodyPr spcFirstLastPara="1" wrap="square" lIns="91425" tIns="91425" rIns="91425" bIns="91425" anchor="t" anchorCtr="0">
            <a:noAutofit/>
          </a:bodyPr>
          <a:lstStyle>
            <a:lvl1pPr marL="609585" lvl="0" indent="-389457" rtl="0">
              <a:lnSpc>
                <a:spcPct val="115000"/>
              </a:lnSpc>
              <a:spcBef>
                <a:spcPts val="0"/>
              </a:spcBef>
              <a:spcAft>
                <a:spcPts val="0"/>
              </a:spcAft>
              <a:buSzPts val="1000"/>
              <a:buFont typeface="Comfortaa"/>
              <a:buChar char="●"/>
              <a:defRPr sz="1333">
                <a:latin typeface="Comfortaa"/>
                <a:ea typeface="Comfortaa"/>
                <a:cs typeface="Comfortaa"/>
                <a:sym typeface="Comfortaa"/>
              </a:defRPr>
            </a:lvl1pPr>
            <a:lvl2pPr marL="1219170" lvl="1"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2pPr>
            <a:lvl3pPr marL="1828754" lvl="2"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3pPr>
            <a:lvl4pPr marL="2438339" lvl="3"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4pPr>
            <a:lvl5pPr marL="3047924" lvl="4"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5pPr>
            <a:lvl6pPr marL="3657509" lvl="5"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6pPr>
            <a:lvl7pPr marL="4267093" lvl="6"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7pPr>
            <a:lvl8pPr marL="4876678" lvl="7"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8pPr>
            <a:lvl9pPr marL="5486263" lvl="8" indent="-389457" rtl="0">
              <a:lnSpc>
                <a:spcPct val="115000"/>
              </a:lnSpc>
              <a:spcBef>
                <a:spcPts val="2133"/>
              </a:spcBef>
              <a:spcAft>
                <a:spcPts val="2133"/>
              </a:spcAft>
              <a:buSzPts val="1000"/>
              <a:buFont typeface="Comfortaa"/>
              <a:buChar char="■"/>
              <a:defRPr sz="1333">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0083072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0"/>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8607123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64"/>
        <p:cNvGrpSpPr/>
        <p:nvPr/>
      </p:nvGrpSpPr>
      <p:grpSpPr>
        <a:xfrm>
          <a:off x="0" y="0"/>
          <a:ext cx="0" cy="0"/>
          <a:chOff x="0" y="0"/>
          <a:chExt cx="0" cy="0"/>
        </a:xfrm>
      </p:grpSpPr>
      <p:grpSp>
        <p:nvGrpSpPr>
          <p:cNvPr id="65" name="Google Shape;65;p5"/>
          <p:cNvGrpSpPr/>
          <p:nvPr/>
        </p:nvGrpSpPr>
        <p:grpSpPr>
          <a:xfrm>
            <a:off x="-16603" y="413700"/>
            <a:ext cx="12241067" cy="6051067"/>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8153264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0"/>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31411989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0"/>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1020674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4145000" y="2940400"/>
            <a:ext cx="3902000" cy="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7280785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0"/>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740154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350CD043-713A-41E1-BABB-C647AE4DE28D}" type="datetimeFigureOut">
              <a:rPr lang="tr-TR" smtClean="0"/>
              <a:t>21.03.2021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0F91EFE1-2FB6-43BE-B8C4-9245D6A7FE29}" type="slidenum">
              <a:rPr lang="tr-TR" smtClean="0"/>
              <a:t>‹#›</a:t>
            </a:fld>
            <a:endParaRPr lang="tr-TR"/>
          </a:p>
        </p:txBody>
      </p:sp>
    </p:spTree>
    <p:extLst>
      <p:ext uri="{BB962C8B-B14F-4D97-AF65-F5344CB8AC3E}">
        <p14:creationId xmlns:p14="http://schemas.microsoft.com/office/powerpoint/2010/main" val="14425407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137"/>
        <p:cNvGrpSpPr/>
        <p:nvPr/>
      </p:nvGrpSpPr>
      <p:grpSpPr>
        <a:xfrm>
          <a:off x="0" y="0"/>
          <a:ext cx="0" cy="0"/>
          <a:chOff x="0" y="0"/>
          <a:chExt cx="0" cy="0"/>
        </a:xfrm>
      </p:grpSpPr>
      <p:grpSp>
        <p:nvGrpSpPr>
          <p:cNvPr id="138" name="Google Shape;138;p10"/>
          <p:cNvGrpSpPr/>
          <p:nvPr/>
        </p:nvGrpSpPr>
        <p:grpSpPr>
          <a:xfrm>
            <a:off x="-16603" y="413700"/>
            <a:ext cx="12241067" cy="6051067"/>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665233"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4965000"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8264767"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800217"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50999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83997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9244547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58"/>
        <p:cNvGrpSpPr/>
        <p:nvPr/>
      </p:nvGrpSpPr>
      <p:grpSpPr>
        <a:xfrm>
          <a:off x="0" y="0"/>
          <a:ext cx="0" cy="0"/>
          <a:chOff x="0" y="0"/>
          <a:chExt cx="0" cy="0"/>
        </a:xfrm>
      </p:grpSpPr>
      <p:grpSp>
        <p:nvGrpSpPr>
          <p:cNvPr id="159" name="Google Shape;159;p11"/>
          <p:cNvGrpSpPr/>
          <p:nvPr/>
        </p:nvGrpSpPr>
        <p:grpSpPr>
          <a:xfrm>
            <a:off x="-16603" y="413700"/>
            <a:ext cx="12241067" cy="6051067"/>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3335000" y="9346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3" name="Google Shape;173;p11"/>
          <p:cNvSpPr txBox="1">
            <a:spLocks noGrp="1"/>
          </p:cNvSpPr>
          <p:nvPr>
            <p:ph type="title" idx="2" hasCustomPrompt="1"/>
          </p:nvPr>
        </p:nvSpPr>
        <p:spPr>
          <a:xfrm>
            <a:off x="3335000" y="28142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4" name="Google Shape;174;p11"/>
          <p:cNvSpPr txBox="1">
            <a:spLocks noGrp="1"/>
          </p:cNvSpPr>
          <p:nvPr>
            <p:ph type="title" idx="3" hasCustomPrompt="1"/>
          </p:nvPr>
        </p:nvSpPr>
        <p:spPr>
          <a:xfrm>
            <a:off x="3335000" y="46938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2630206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75"/>
        <p:cNvGrpSpPr/>
        <p:nvPr/>
      </p:nvGrpSpPr>
      <p:grpSpPr>
        <a:xfrm>
          <a:off x="0" y="0"/>
          <a:ext cx="0" cy="0"/>
          <a:chOff x="0" y="0"/>
          <a:chExt cx="0" cy="0"/>
        </a:xfrm>
      </p:grpSpPr>
      <p:grpSp>
        <p:nvGrpSpPr>
          <p:cNvPr id="176" name="Google Shape;176;p12"/>
          <p:cNvGrpSpPr/>
          <p:nvPr/>
        </p:nvGrpSpPr>
        <p:grpSpPr>
          <a:xfrm>
            <a:off x="-16603" y="413700"/>
            <a:ext cx="12241067" cy="6051067"/>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4416800" y="1603533"/>
            <a:ext cx="33584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5835612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THREE COLUMNS">
  <p:cSld name="1_TITLE + THREE COLUMNS">
    <p:spTree>
      <p:nvGrpSpPr>
        <p:cNvPr id="1" name="Shape 190"/>
        <p:cNvGrpSpPr/>
        <p:nvPr/>
      </p:nvGrpSpPr>
      <p:grpSpPr>
        <a:xfrm>
          <a:off x="0" y="0"/>
          <a:ext cx="0" cy="0"/>
          <a:chOff x="0" y="0"/>
          <a:chExt cx="0" cy="0"/>
        </a:xfrm>
      </p:grpSpPr>
      <p:grpSp>
        <p:nvGrpSpPr>
          <p:cNvPr id="191" name="Google Shape;191;p13"/>
          <p:cNvGrpSpPr/>
          <p:nvPr/>
        </p:nvGrpSpPr>
        <p:grpSpPr>
          <a:xfrm>
            <a:off x="-16603" y="413700"/>
            <a:ext cx="12241067" cy="6051067"/>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04" name="Google Shape;204;p13"/>
          <p:cNvSpPr txBox="1">
            <a:spLocks noGrp="1"/>
          </p:cNvSpPr>
          <p:nvPr>
            <p:ph type="subTitle" idx="1"/>
          </p:nvPr>
        </p:nvSpPr>
        <p:spPr>
          <a:xfrm>
            <a:off x="8303733" y="2601400"/>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8303733" y="1946433"/>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8303733" y="3959267"/>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8303733" y="3304300"/>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8303733" y="5317133"/>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8303733" y="4662167"/>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3914536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WO COLUMNS ">
  <p:cSld name="TWO COLUMNS ">
    <p:spTree>
      <p:nvGrpSpPr>
        <p:cNvPr id="1" name="Shape 211"/>
        <p:cNvGrpSpPr/>
        <p:nvPr/>
      </p:nvGrpSpPr>
      <p:grpSpPr>
        <a:xfrm>
          <a:off x="0" y="0"/>
          <a:ext cx="0" cy="0"/>
          <a:chOff x="0" y="0"/>
          <a:chExt cx="0" cy="0"/>
        </a:xfrm>
      </p:grpSpPr>
      <p:grpSp>
        <p:nvGrpSpPr>
          <p:cNvPr id="212" name="Google Shape;212;p14"/>
          <p:cNvGrpSpPr/>
          <p:nvPr/>
        </p:nvGrpSpPr>
        <p:grpSpPr>
          <a:xfrm>
            <a:off x="-16603" y="413700"/>
            <a:ext cx="12241067" cy="6051067"/>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5" name="Google Shape;225;p14"/>
          <p:cNvSpPr txBox="1">
            <a:spLocks noGrp="1"/>
          </p:cNvSpPr>
          <p:nvPr>
            <p:ph type="subTitle" idx="1"/>
          </p:nvPr>
        </p:nvSpPr>
        <p:spPr>
          <a:xfrm>
            <a:off x="3111900"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6818067"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3246884"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6953051"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5660390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0"/>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5084393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244"/>
        <p:cNvGrpSpPr/>
        <p:nvPr/>
      </p:nvGrpSpPr>
      <p:grpSpPr>
        <a:xfrm>
          <a:off x="0" y="0"/>
          <a:ext cx="0" cy="0"/>
          <a:chOff x="0" y="0"/>
          <a:chExt cx="0" cy="0"/>
        </a:xfrm>
      </p:grpSpPr>
      <p:grpSp>
        <p:nvGrpSpPr>
          <p:cNvPr id="245" name="Google Shape;245;p16"/>
          <p:cNvGrpSpPr/>
          <p:nvPr/>
        </p:nvGrpSpPr>
        <p:grpSpPr>
          <a:xfrm>
            <a:off x="-16603" y="413700"/>
            <a:ext cx="12241067" cy="6051067"/>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58" name="Google Shape;258;p16"/>
          <p:cNvSpPr txBox="1">
            <a:spLocks noGrp="1"/>
          </p:cNvSpPr>
          <p:nvPr>
            <p:ph type="subTitle" idx="1"/>
          </p:nvPr>
        </p:nvSpPr>
        <p:spPr>
          <a:xfrm>
            <a:off x="1974803"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4969788"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7964777"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88501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4880020"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787499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974803"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4969788"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7964760"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885000"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4880004"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7874981"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4978764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amp; CREDITS">
  <p:cSld name="THANKS &amp; CREDITS">
    <p:spTree>
      <p:nvGrpSpPr>
        <p:cNvPr id="1" name="Shape 271"/>
        <p:cNvGrpSpPr/>
        <p:nvPr/>
      </p:nvGrpSpPr>
      <p:grpSpPr>
        <a:xfrm>
          <a:off x="0" y="0"/>
          <a:ext cx="0" cy="0"/>
          <a:chOff x="0" y="0"/>
          <a:chExt cx="0" cy="0"/>
        </a:xfrm>
      </p:grpSpPr>
      <p:grpSp>
        <p:nvGrpSpPr>
          <p:cNvPr id="272" name="Google Shape;272;p17"/>
          <p:cNvGrpSpPr/>
          <p:nvPr/>
        </p:nvGrpSpPr>
        <p:grpSpPr>
          <a:xfrm>
            <a:off x="-16603" y="413700"/>
            <a:ext cx="12241067" cy="6051067"/>
            <a:chOff x="-12452" y="310275"/>
            <a:chExt cx="9180800" cy="4538300"/>
          </a:xfrm>
        </p:grpSpPr>
        <p:cxnSp>
          <p:nvCxnSpPr>
            <p:cNvPr id="273" name="Google Shape;273;p1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1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1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1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1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1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1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1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1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1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1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1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85" name="Google Shape;285;p17"/>
          <p:cNvSpPr txBox="1">
            <a:spLocks noGrp="1"/>
          </p:cNvSpPr>
          <p:nvPr>
            <p:ph type="ctrTitle"/>
          </p:nvPr>
        </p:nvSpPr>
        <p:spPr>
          <a:xfrm>
            <a:off x="1252700" y="1197133"/>
            <a:ext cx="68352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286" name="Google Shape;286;p17"/>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287" name="Google Shape;287;p17"/>
          <p:cNvSpPr txBox="1"/>
          <p:nvPr/>
        </p:nvSpPr>
        <p:spPr>
          <a:xfrm>
            <a:off x="1252700" y="4710800"/>
            <a:ext cx="4138000" cy="1358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CREDITS: This presentation template was created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2"/>
              </a:rPr>
              <a:t>Slidesgo</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including icons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Flatico</a:t>
            </a:r>
            <a:r>
              <a:rPr kumimoji="0" lang="en" sz="1067" b="0"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n</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and infographics &amp; images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4"/>
              </a:rPr>
              <a:t>Freepik</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t>
            </a: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p:txBody>
      </p:sp>
    </p:spTree>
    <p:extLst>
      <p:ext uri="{BB962C8B-B14F-4D97-AF65-F5344CB8AC3E}">
        <p14:creationId xmlns:p14="http://schemas.microsoft.com/office/powerpoint/2010/main" val="8474157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 BULLET POINTS">
  <p:cSld name="1_TITLE + BULLET POINTS">
    <p:spTree>
      <p:nvGrpSpPr>
        <p:cNvPr id="1" name="Shape 288"/>
        <p:cNvGrpSpPr/>
        <p:nvPr/>
      </p:nvGrpSpPr>
      <p:grpSpPr>
        <a:xfrm>
          <a:off x="0" y="0"/>
          <a:ext cx="0" cy="0"/>
          <a:chOff x="0" y="0"/>
          <a:chExt cx="0" cy="0"/>
        </a:xfrm>
      </p:grpSpPr>
      <p:grpSp>
        <p:nvGrpSpPr>
          <p:cNvPr id="289" name="Google Shape;289;p18"/>
          <p:cNvGrpSpPr/>
          <p:nvPr/>
        </p:nvGrpSpPr>
        <p:grpSpPr>
          <a:xfrm>
            <a:off x="-16603" y="413700"/>
            <a:ext cx="12241067" cy="6051067"/>
            <a:chOff x="-12452" y="310275"/>
            <a:chExt cx="9180800" cy="4538300"/>
          </a:xfrm>
        </p:grpSpPr>
        <p:cxnSp>
          <p:nvCxnSpPr>
            <p:cNvPr id="290" name="Google Shape;290;p18"/>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18"/>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18"/>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18"/>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18"/>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18"/>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18"/>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18"/>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18"/>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18"/>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18"/>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18"/>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02" name="Google Shape;302;p18"/>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03" name="Google Shape;303;p18"/>
          <p:cNvSpPr txBox="1">
            <a:spLocks noGrp="1"/>
          </p:cNvSpPr>
          <p:nvPr>
            <p:ph type="body" idx="1"/>
          </p:nvPr>
        </p:nvSpPr>
        <p:spPr>
          <a:xfrm>
            <a:off x="14795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
        <p:nvSpPr>
          <p:cNvPr id="304" name="Google Shape;304;p18"/>
          <p:cNvSpPr txBox="1">
            <a:spLocks noGrp="1"/>
          </p:cNvSpPr>
          <p:nvPr>
            <p:ph type="body" idx="2"/>
          </p:nvPr>
        </p:nvSpPr>
        <p:spPr>
          <a:xfrm>
            <a:off x="62928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5729587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5"/>
        <p:cNvGrpSpPr/>
        <p:nvPr/>
      </p:nvGrpSpPr>
      <p:grpSpPr>
        <a:xfrm>
          <a:off x="0" y="0"/>
          <a:ext cx="0" cy="0"/>
          <a:chOff x="0" y="0"/>
          <a:chExt cx="0" cy="0"/>
        </a:xfrm>
      </p:grpSpPr>
      <p:grpSp>
        <p:nvGrpSpPr>
          <p:cNvPr id="306" name="Google Shape;306;p19"/>
          <p:cNvGrpSpPr/>
          <p:nvPr/>
        </p:nvGrpSpPr>
        <p:grpSpPr>
          <a:xfrm>
            <a:off x="-16603" y="413700"/>
            <a:ext cx="12241067" cy="6051067"/>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extLst>
      <p:ext uri="{BB962C8B-B14F-4D97-AF65-F5344CB8AC3E}">
        <p14:creationId xmlns:p14="http://schemas.microsoft.com/office/powerpoint/2010/main" val="423215119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350CD043-713A-41E1-BABB-C647AE4DE28D}" type="datetimeFigureOut">
              <a:rPr lang="tr-TR" smtClean="0"/>
              <a:t>21.03.2021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0F91EFE1-2FB6-43BE-B8C4-9245D6A7FE29}" type="slidenum">
              <a:rPr lang="tr-TR" smtClean="0"/>
              <a:t>‹#›</a:t>
            </a:fld>
            <a:endParaRPr lang="tr-TR"/>
          </a:p>
        </p:txBody>
      </p:sp>
    </p:spTree>
    <p:extLst>
      <p:ext uri="{BB962C8B-B14F-4D97-AF65-F5344CB8AC3E}">
        <p14:creationId xmlns:p14="http://schemas.microsoft.com/office/powerpoint/2010/main" val="749765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34080360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4463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3791744" y="502830"/>
            <a:ext cx="4608512" cy="4620329"/>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sp>
        <p:nvSpPr>
          <p:cNvPr id="7" name="Text Placeholder 9"/>
          <p:cNvSpPr>
            <a:spLocks noGrp="1"/>
          </p:cNvSpPr>
          <p:nvPr>
            <p:ph type="body" sz="quarter" idx="10" hasCustomPrompt="1"/>
          </p:nvPr>
        </p:nvSpPr>
        <p:spPr>
          <a:xfrm>
            <a:off x="3772131" y="5106393"/>
            <a:ext cx="4608512" cy="768084"/>
          </a:xfrm>
          <a:prstGeom prst="rect">
            <a:avLst/>
          </a:prstGeom>
        </p:spPr>
        <p:txBody>
          <a:bodyPr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3771933" y="5925277"/>
            <a:ext cx="4608512"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3828437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5192530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8108957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151424"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789508"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446311"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02681"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Block Arc 1"/>
          <p:cNvSpPr/>
          <p:nvPr userDrawn="1"/>
        </p:nvSpPr>
        <p:spPr>
          <a:xfrm>
            <a:off x="911424" y="1893096"/>
            <a:ext cx="2400000" cy="24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2" name="Block Arc 11"/>
          <p:cNvSpPr/>
          <p:nvPr userDrawn="1"/>
        </p:nvSpPr>
        <p:spPr>
          <a:xfrm>
            <a:off x="3561843" y="1893096"/>
            <a:ext cx="2400000" cy="24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solidFill>
              <a:effectLst/>
              <a:uLnTx/>
              <a:uFillTx/>
              <a:latin typeface="Arial"/>
              <a:cs typeface="+mn-cs"/>
            </a:endParaRPr>
          </a:p>
        </p:txBody>
      </p:sp>
      <p:sp>
        <p:nvSpPr>
          <p:cNvPr id="13" name="Block Arc 12"/>
          <p:cNvSpPr/>
          <p:nvPr userDrawn="1"/>
        </p:nvSpPr>
        <p:spPr>
          <a:xfrm>
            <a:off x="6212261" y="1893096"/>
            <a:ext cx="2400000" cy="24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4" name="Block Arc 13"/>
          <p:cNvSpPr/>
          <p:nvPr userDrawn="1"/>
        </p:nvSpPr>
        <p:spPr>
          <a:xfrm>
            <a:off x="8862681" y="1893096"/>
            <a:ext cx="2400000" cy="24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9350001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4217829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0" y="0"/>
            <a:ext cx="12192000" cy="37170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97881958"/>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695733" y="1873019"/>
            <a:ext cx="8496267" cy="40324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710581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528108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350CD043-713A-41E1-BABB-C647AE4DE28D}" type="datetimeFigureOut">
              <a:rPr lang="tr-TR" smtClean="0"/>
              <a:t>21.03.2021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0F91EFE1-2FB6-43BE-B8C4-9245D6A7FE29}" type="slidenum">
              <a:rPr lang="tr-TR" smtClean="0"/>
              <a:t>‹#›</a:t>
            </a:fld>
            <a:endParaRPr lang="tr-TR"/>
          </a:p>
        </p:txBody>
      </p:sp>
    </p:spTree>
    <p:extLst>
      <p:ext uri="{BB962C8B-B14F-4D97-AF65-F5344CB8AC3E}">
        <p14:creationId xmlns:p14="http://schemas.microsoft.com/office/powerpoint/2010/main" val="21182451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704523" y="0"/>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9360363" y="2564904"/>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5952229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57145" y="1700808"/>
            <a:ext cx="3264727"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4452723"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7947939"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9498678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7638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9686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110208" y="1832542"/>
            <a:ext cx="3600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427952" y="1832542"/>
            <a:ext cx="3648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262751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onut 3"/>
          <p:cNvSpPr/>
          <p:nvPr userDrawn="1"/>
        </p:nvSpPr>
        <p:spPr>
          <a:xfrm>
            <a:off x="3796148" y="1572993"/>
            <a:ext cx="4535419" cy="4535419"/>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pic>
        <p:nvPicPr>
          <p:cNvPr id="5"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967" y="1438674"/>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755105" y="1622871"/>
            <a:ext cx="2593953" cy="400686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160953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728952"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3" name="Picture Placeholder 2"/>
          <p:cNvSpPr>
            <a:spLocks noGrp="1"/>
          </p:cNvSpPr>
          <p:nvPr>
            <p:ph type="pic" idx="10" hasCustomPrompt="1"/>
          </p:nvPr>
        </p:nvSpPr>
        <p:spPr>
          <a:xfrm>
            <a:off x="728504"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Rectangle 3"/>
          <p:cNvSpPr/>
          <p:nvPr userDrawn="1"/>
        </p:nvSpPr>
        <p:spPr>
          <a:xfrm>
            <a:off x="728504" y="2956276"/>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userDrawn="1"/>
        </p:nvSpPr>
        <p:spPr>
          <a:xfrm>
            <a:off x="728056" y="5447872"/>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Picture Placeholder 2"/>
          <p:cNvSpPr>
            <a:spLocks noGrp="1"/>
          </p:cNvSpPr>
          <p:nvPr>
            <p:ph type="pic" idx="11" hasCustomPrompt="1"/>
          </p:nvPr>
        </p:nvSpPr>
        <p:spPr>
          <a:xfrm>
            <a:off x="3444409"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7" name="Picture Placeholder 2"/>
          <p:cNvSpPr>
            <a:spLocks noGrp="1"/>
          </p:cNvSpPr>
          <p:nvPr>
            <p:ph type="pic" idx="12" hasCustomPrompt="1"/>
          </p:nvPr>
        </p:nvSpPr>
        <p:spPr>
          <a:xfrm>
            <a:off x="3443961"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Rectangle 7"/>
          <p:cNvSpPr/>
          <p:nvPr userDrawn="1"/>
        </p:nvSpPr>
        <p:spPr>
          <a:xfrm>
            <a:off x="3443961" y="2956276"/>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userDrawn="1"/>
        </p:nvSpPr>
        <p:spPr>
          <a:xfrm>
            <a:off x="3443513" y="5447872"/>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Picture Placeholder 2"/>
          <p:cNvSpPr>
            <a:spLocks noGrp="1"/>
          </p:cNvSpPr>
          <p:nvPr>
            <p:ph type="pic" idx="13" hasCustomPrompt="1"/>
          </p:nvPr>
        </p:nvSpPr>
        <p:spPr>
          <a:xfrm>
            <a:off x="6159867"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159419"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Rectangle 11"/>
          <p:cNvSpPr/>
          <p:nvPr userDrawn="1"/>
        </p:nvSpPr>
        <p:spPr>
          <a:xfrm>
            <a:off x="6159419" y="2956276"/>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userDrawn="1"/>
        </p:nvSpPr>
        <p:spPr>
          <a:xfrm>
            <a:off x="6158971" y="5447872"/>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4" name="Picture Placeholder 2"/>
          <p:cNvSpPr>
            <a:spLocks noGrp="1"/>
          </p:cNvSpPr>
          <p:nvPr>
            <p:ph type="pic" idx="15" hasCustomPrompt="1"/>
          </p:nvPr>
        </p:nvSpPr>
        <p:spPr>
          <a:xfrm>
            <a:off x="8875325"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6" hasCustomPrompt="1"/>
          </p:nvPr>
        </p:nvSpPr>
        <p:spPr>
          <a:xfrm>
            <a:off x="8874877"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Rectangle 15"/>
          <p:cNvSpPr/>
          <p:nvPr userDrawn="1"/>
        </p:nvSpPr>
        <p:spPr>
          <a:xfrm>
            <a:off x="8874877" y="2956276"/>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userDrawn="1"/>
        </p:nvSpPr>
        <p:spPr>
          <a:xfrm>
            <a:off x="8874429" y="5447872"/>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9908479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12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2004202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591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947350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857550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350CD043-713A-41E1-BABB-C647AE4DE28D}" type="datetimeFigureOut">
              <a:rPr lang="tr-TR" smtClean="0"/>
              <a:t>21.03.2021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F91EFE1-2FB6-43BE-B8C4-9245D6A7FE29}" type="slidenum">
              <a:rPr lang="tr-TR" smtClean="0"/>
              <a:t>‹#›</a:t>
            </a:fld>
            <a:endParaRPr lang="tr-TR"/>
          </a:p>
        </p:txBody>
      </p:sp>
    </p:spTree>
    <p:extLst>
      <p:ext uri="{BB962C8B-B14F-4D97-AF65-F5344CB8AC3E}">
        <p14:creationId xmlns:p14="http://schemas.microsoft.com/office/powerpoint/2010/main" val="42493999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2612855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289996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863624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605294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1368758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226971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350CD043-713A-41E1-BABB-C647AE4DE28D}" type="datetimeFigureOut">
              <a:rPr lang="tr-TR" smtClean="0"/>
              <a:t>21.03.2021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F91EFE1-2FB6-43BE-B8C4-9245D6A7FE29}" type="slidenum">
              <a:rPr lang="tr-TR" smtClean="0"/>
              <a:t>‹#›</a:t>
            </a:fld>
            <a:endParaRPr lang="tr-TR"/>
          </a:p>
        </p:txBody>
      </p:sp>
    </p:spTree>
    <p:extLst>
      <p:ext uri="{BB962C8B-B14F-4D97-AF65-F5344CB8AC3E}">
        <p14:creationId xmlns:p14="http://schemas.microsoft.com/office/powerpoint/2010/main" val="3212270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theme" Target="../theme/theme5.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6.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0CD043-713A-41E1-BABB-C647AE4DE28D}" type="datetimeFigureOut">
              <a:rPr lang="tr-TR" smtClean="0"/>
              <a:t>21.03.2021</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91EFE1-2FB6-43BE-B8C4-9245D6A7FE29}" type="slidenum">
              <a:rPr lang="tr-TR" smtClean="0"/>
              <a:t>‹#›</a:t>
            </a:fld>
            <a:endParaRPr lang="tr-TR"/>
          </a:p>
        </p:txBody>
      </p:sp>
    </p:spTree>
    <p:extLst>
      <p:ext uri="{BB962C8B-B14F-4D97-AF65-F5344CB8AC3E}">
        <p14:creationId xmlns:p14="http://schemas.microsoft.com/office/powerpoint/2010/main" val="1381147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1" cy="711081"/>
          </a:xfrm>
          <a:prstGeom prst="rect">
            <a:avLst/>
          </a:prstGeom>
        </p:spPr>
        <p:txBody>
          <a:bodyPr vert="horz" lIns="0" tIns="60949" rIns="0" bIns="60949"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138426"/>
            <a:ext cx="10972801" cy="4987739"/>
          </a:xfrm>
          <a:prstGeom prst="rect">
            <a:avLst/>
          </a:prstGeom>
        </p:spPr>
        <p:txBody>
          <a:bodyPr vert="horz" lIns="0" tIns="60949" rIns="0" bIns="60949" rtlCol="0">
            <a:normAutofit/>
          </a:bodyPr>
          <a:lstStyle/>
          <a:p>
            <a:pPr lvl="0"/>
            <a:r>
              <a:rPr lang="en-US" dirty="0" smtClean="0"/>
              <a:t>Click to edit Master text styles</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3/21/2021</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22568810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timing>
    <p:tnLst>
      <p:par>
        <p:cTn id="1" dur="indefinite" restart="never" nodeType="tmRoot"/>
      </p:par>
    </p:tnLst>
  </p:timing>
  <p:txStyles>
    <p:titleStyle>
      <a:lvl1pPr algn="l" defTabSz="1218987" rtl="0" eaLnBrk="1" latinLnBrk="0" hangingPunct="1">
        <a:spcBef>
          <a:spcPct val="0"/>
        </a:spcBef>
        <a:buNone/>
        <a:defRPr sz="3600" kern="1200">
          <a:solidFill>
            <a:schemeClr val="tx1">
              <a:lumMod val="75000"/>
              <a:lumOff val="25000"/>
            </a:schemeClr>
          </a:solidFill>
          <a:latin typeface="+mj-lt"/>
          <a:ea typeface="+mj-ea"/>
          <a:cs typeface="Arial" panose="020B0604020202020204" pitchFamily="34" charset="0"/>
        </a:defRPr>
      </a:lvl1pPr>
    </p:titleStyle>
    <p:bodyStyle>
      <a:lvl1pPr marL="0" indent="0" algn="l" defTabSz="1218987" rtl="0" eaLnBrk="1" latinLnBrk="0" hangingPunct="1">
        <a:spcBef>
          <a:spcPct val="20000"/>
        </a:spcBef>
        <a:buFontTx/>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09494"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2pPr>
      <a:lvl3pPr marL="1218986"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3pPr>
      <a:lvl4pPr marL="1828480"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4pPr>
      <a:lvl5pPr marL="2437973"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tx2">
                <a:lumMod val="40000"/>
                <a:lumOff val="60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82408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F26198-1B02-42A7-A4E3-FFC8FAA3C7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D36B31-2B37-4394-9382-50B83A6D4E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DBC0A-7A1A-4263-9D7F-AB46D6CCDD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4FE0094-372C-4FB2-92C8-A11DA0E99E6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B461A24-380C-4BBE-A621-301807B104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A54719E-895E-4A1C-9AFE-436CBBA64E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416DBD5-2330-4CC2-9359-735CC27242F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70570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726734533"/>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09646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Lst>
  <p:timing>
    <p:tnLst>
      <p:par>
        <p:cTn id="1" dur="indefinite" restart="never" nodeType="tmRoot"/>
      </p:par>
    </p:tnLst>
  </p:timing>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227604448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fscOcAARmQM&amp;t=26s" TargetMode="External"/><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9.xml"/><Relationship Id="rId4" Type="http://schemas.openxmlformats.org/officeDocument/2006/relationships/hyperlink" Target="https://wordwall.net/play/13085/491/622" TargetMode="Externa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6.xml"/><Relationship Id="rId1" Type="http://schemas.openxmlformats.org/officeDocument/2006/relationships/slideLayout" Target="../slideLayouts/slideLayout8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audio" Target="../media/audio3.wav"/></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7.xml"/><Relationship Id="rId7" Type="http://schemas.openxmlformats.org/officeDocument/2006/relationships/hyperlink" Target="https://www.facebook.com/groups/144669549475946" TargetMode="External"/><Relationship Id="rId2" Type="http://schemas.openxmlformats.org/officeDocument/2006/relationships/slideLayout" Target="../slideLayouts/slideLayout67.xml"/><Relationship Id="rId1" Type="http://schemas.openxmlformats.org/officeDocument/2006/relationships/tags" Target="../tags/tag2.xml"/><Relationship Id="rId6" Type="http://schemas.openxmlformats.org/officeDocument/2006/relationships/image" Target="../media/image31.png"/><Relationship Id="rId5" Type="http://schemas.openxmlformats.org/officeDocument/2006/relationships/hyperlink" Target="http://www.dindersimateryal.com/" TargetMode="External"/><Relationship Id="rId10" Type="http://schemas.openxmlformats.org/officeDocument/2006/relationships/hyperlink" Target="https://www.dindersimateryal.com/?SyfNmb=4&amp;pt=G%C3%96R%C3%9C%C5%9E%20VE%20%C3%96NER%C4%B0" TargetMode="External"/><Relationship Id="rId4" Type="http://schemas.openxmlformats.org/officeDocument/2006/relationships/image" Target="../media/image30.jp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9.xml"/><Relationship Id="rId4" Type="http://schemas.openxmlformats.org/officeDocument/2006/relationships/hyperlink" Target="https://wordwall.net/play/13085/482/50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사각형: 둥근 위쪽 모서리 52">
            <a:extLst>
              <a:ext uri="{FF2B5EF4-FFF2-40B4-BE49-F238E27FC236}">
                <a16:creationId xmlns:a16="http://schemas.microsoft.com/office/drawing/2014/main" id="{71EA2BC2-15EA-4741-80BA-A12B08D7ADA2}"/>
              </a:ext>
            </a:extLst>
          </p:cNvPr>
          <p:cNvSpPr/>
          <p:nvPr/>
        </p:nvSpPr>
        <p:spPr>
          <a:xfrm rot="5400000">
            <a:off x="4251100" y="-3155544"/>
            <a:ext cx="813146" cy="7653525"/>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grpSp>
        <p:nvGrpSpPr>
          <p:cNvPr id="3" name="그룹 4">
            <a:extLst>
              <a:ext uri="{FF2B5EF4-FFF2-40B4-BE49-F238E27FC236}">
                <a16:creationId xmlns:a16="http://schemas.microsoft.com/office/drawing/2014/main" id="{A08C38DD-7AD2-4BB8-97E4-6D124D5CCECA}"/>
              </a:ext>
            </a:extLst>
          </p:cNvPr>
          <p:cNvGrpSpPr/>
          <p:nvPr/>
        </p:nvGrpSpPr>
        <p:grpSpPr>
          <a:xfrm>
            <a:off x="360157" y="264646"/>
            <a:ext cx="967424" cy="813613"/>
            <a:chOff x="1903751" y="1484784"/>
            <a:chExt cx="967424" cy="813613"/>
          </a:xfrm>
          <a:solidFill>
            <a:schemeClr val="tx2">
              <a:lumMod val="75000"/>
            </a:schemeClr>
          </a:solidFill>
        </p:grpSpPr>
        <p:sp>
          <p:nvSpPr>
            <p:cNvPr id="4" name="사각형: 둥근 위쪽 모서리 1">
              <a:extLst>
                <a:ext uri="{FF2B5EF4-FFF2-40B4-BE49-F238E27FC236}">
                  <a16:creationId xmlns:a16="http://schemas.microsoft.com/office/drawing/2014/main" id="{E3669431-1016-4716-9B58-7235B5B796E7}"/>
                </a:ext>
              </a:extLst>
            </p:cNvPr>
            <p:cNvSpPr/>
            <p:nvPr/>
          </p:nvSpPr>
          <p:spPr>
            <a:xfrm rot="16200000">
              <a:off x="1732555" y="1655980"/>
              <a:ext cx="813146" cy="47075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5" name="직각 삼각형 2">
              <a:extLst>
                <a:ext uri="{FF2B5EF4-FFF2-40B4-BE49-F238E27FC236}">
                  <a16:creationId xmlns:a16="http://schemas.microsoft.com/office/drawing/2014/main" id="{9CEC95B0-A8F3-402A-864C-968DDC5C3E60}"/>
                </a:ext>
              </a:extLst>
            </p:cNvPr>
            <p:cNvSpPr/>
            <p:nvPr/>
          </p:nvSpPr>
          <p:spPr>
            <a:xfrm rot="5400000">
              <a:off x="2216266" y="1643488"/>
              <a:ext cx="813147" cy="49667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grpSp>
      <p:sp>
        <p:nvSpPr>
          <p:cNvPr id="8" name="TextBox 66">
            <a:extLst>
              <a:ext uri="{FF2B5EF4-FFF2-40B4-BE49-F238E27FC236}">
                <a16:creationId xmlns:a16="http://schemas.microsoft.com/office/drawing/2014/main" id="{E29A8360-11B3-4C8E-9152-AB44914165C6}"/>
              </a:ext>
            </a:extLst>
          </p:cNvPr>
          <p:cNvSpPr txBox="1"/>
          <p:nvPr/>
        </p:nvSpPr>
        <p:spPr>
          <a:xfrm>
            <a:off x="385445" y="264301"/>
            <a:ext cx="619291" cy="809468"/>
          </a:xfrm>
          <a:prstGeom prst="rect">
            <a:avLst/>
          </a:prstGeom>
          <a:noFill/>
        </p:spPr>
        <p:txBody>
          <a:bodyPr wrap="square" lIns="0" tIns="0" rIns="0" bIns="0" rtlCol="0" anchor="ctr">
            <a:no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tr-TR" altLang="ko-KR" sz="4800" b="1" dirty="0" smtClean="0">
                <a:solidFill>
                  <a:schemeClr val="bg1"/>
                </a:solidFill>
                <a:latin typeface="Arial" panose="020B0604020202020204" pitchFamily="34" charset="0"/>
                <a:ea typeface="맑은 고딕" panose="020B0503020000020004" pitchFamily="50" charset="-127"/>
                <a:cs typeface="Arial" panose="020B0604020202020204" pitchFamily="34" charset="0"/>
              </a:rPr>
              <a:t>4</a:t>
            </a:r>
            <a:endParaRPr lang="ko-KR" altLang="en-US" sz="4800" b="1" dirty="0">
              <a:solidFill>
                <a:schemeClr val="bg1"/>
              </a:solidFill>
              <a:latin typeface="Arial" panose="020B0604020202020204" pitchFamily="34" charset="0"/>
              <a:ea typeface="맑은 고딕" panose="020B0503020000020004" pitchFamily="50" charset="-127"/>
              <a:cs typeface="Arial" panose="020B0604020202020204" pitchFamily="34" charset="0"/>
            </a:endParaRPr>
          </a:p>
        </p:txBody>
      </p:sp>
      <p:sp>
        <p:nvSpPr>
          <p:cNvPr id="10" name="Rectangle 236">
            <a:extLst>
              <a:ext uri="{FF2B5EF4-FFF2-40B4-BE49-F238E27FC236}">
                <a16:creationId xmlns:a16="http://schemas.microsoft.com/office/drawing/2014/main" id="{21157787-EC97-4193-A860-71D63AFF48DC}"/>
              </a:ext>
            </a:extLst>
          </p:cNvPr>
          <p:cNvSpPr/>
          <p:nvPr/>
        </p:nvSpPr>
        <p:spPr>
          <a:xfrm rot="5400000">
            <a:off x="8038977" y="527019"/>
            <a:ext cx="813148" cy="318389"/>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dirty="0">
              <a:solidFill>
                <a:schemeClr val="tx1"/>
              </a:solidFill>
            </a:endParaRPr>
          </a:p>
        </p:txBody>
      </p:sp>
      <p:sp>
        <p:nvSpPr>
          <p:cNvPr id="54" name="Dikdörtgen 53"/>
          <p:cNvSpPr/>
          <p:nvPr/>
        </p:nvSpPr>
        <p:spPr>
          <a:xfrm>
            <a:off x="1127107" y="345714"/>
            <a:ext cx="7223388" cy="646331"/>
          </a:xfrm>
          <a:prstGeom prst="rect">
            <a:avLst/>
          </a:prstGeom>
        </p:spPr>
        <p:txBody>
          <a:bodyPr wrap="none">
            <a:spAutoFit/>
          </a:bodyPr>
          <a:lstStyle/>
          <a:p>
            <a:r>
              <a:rPr lang="tr-TR" sz="3600" dirty="0" smtClean="0"/>
              <a:t>Müminler Yoksulun Hakkını Gözetirler</a:t>
            </a:r>
            <a:endParaRPr lang="tr-TR" sz="3600" dirty="0"/>
          </a:p>
        </p:txBody>
      </p:sp>
      <p:sp>
        <p:nvSpPr>
          <p:cNvPr id="42" name="İçerik Yer Tutucusu 2"/>
          <p:cNvSpPr txBox="1">
            <a:spLocks/>
          </p:cNvSpPr>
          <p:nvPr/>
        </p:nvSpPr>
        <p:spPr>
          <a:xfrm>
            <a:off x="446944" y="1568424"/>
            <a:ext cx="5639063" cy="2433950"/>
          </a:xfrm>
          <a:prstGeom prst="rect">
            <a:avLst/>
          </a:prstGeom>
          <a:solidFill>
            <a:schemeClr val="accent1">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just">
              <a:buNone/>
            </a:pPr>
            <a:r>
              <a:rPr lang="tr-TR" dirty="0"/>
              <a:t>“...Müslüman Müslümanın kardeşidir. Ona zulmetmez, onu </a:t>
            </a:r>
            <a:r>
              <a:rPr lang="tr-TR" dirty="0" smtClean="0"/>
              <a:t>yardımsız bırakmaz</a:t>
            </a:r>
            <a:r>
              <a:rPr lang="tr-TR" dirty="0"/>
              <a:t>, onu küçük görmez</a:t>
            </a:r>
            <a:r>
              <a:rPr lang="tr-TR" dirty="0" smtClean="0"/>
              <a:t>…”</a:t>
            </a:r>
          </a:p>
          <a:p>
            <a:pPr marL="0" indent="0" algn="r">
              <a:buNone/>
            </a:pPr>
            <a:r>
              <a:rPr lang="tr-TR" dirty="0" smtClean="0"/>
              <a:t>Hz. Muhammed (sav)</a:t>
            </a:r>
            <a:endParaRPr lang="tr-TR" dirty="0"/>
          </a:p>
        </p:txBody>
      </p:sp>
      <p:sp>
        <p:nvSpPr>
          <p:cNvPr id="45" name="İçerik Yer Tutucusu 2"/>
          <p:cNvSpPr txBox="1">
            <a:spLocks/>
          </p:cNvSpPr>
          <p:nvPr/>
        </p:nvSpPr>
        <p:spPr>
          <a:xfrm>
            <a:off x="416963" y="4607201"/>
            <a:ext cx="5669043" cy="1883540"/>
          </a:xfrm>
          <a:prstGeom prst="rect">
            <a:avLst/>
          </a:prstGeom>
          <a:solidFill>
            <a:schemeClr val="accent4">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just">
              <a:buFont typeface="Wingdings" panose="05000000000000000000" pitchFamily="2" charset="2"/>
              <a:buChar char="Ø"/>
            </a:pPr>
            <a:r>
              <a:rPr lang="tr-TR" sz="3200" dirty="0" smtClean="0"/>
              <a:t>Hadise göre bir müslümanın bir müslümana karşı görevleri nelerdir?</a:t>
            </a:r>
            <a:endParaRPr lang="tr-TR" sz="3200" dirty="0"/>
          </a:p>
        </p:txBody>
      </p:sp>
      <p:pic>
        <p:nvPicPr>
          <p:cNvPr id="7" name="Resim 6"/>
          <p:cNvPicPr>
            <a:picLocks noChangeAspect="1"/>
          </p:cNvPicPr>
          <p:nvPr/>
        </p:nvPicPr>
        <p:blipFill rotWithShape="1">
          <a:blip r:embed="rId4"/>
          <a:srcRect l="11643" t="4766" r="7382" b="-1428"/>
          <a:stretch/>
        </p:blipFill>
        <p:spPr>
          <a:xfrm>
            <a:off x="6490741" y="1454046"/>
            <a:ext cx="5486499" cy="5360991"/>
          </a:xfrm>
          <a:prstGeom prst="rect">
            <a:avLst/>
          </a:prstGeom>
        </p:spPr>
      </p:pic>
    </p:spTree>
    <p:extLst>
      <p:ext uri="{BB962C8B-B14F-4D97-AF65-F5344CB8AC3E}">
        <p14:creationId xmlns:p14="http://schemas.microsoft.com/office/powerpoint/2010/main" val="337968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ipe(left)">
                                      <p:cBhvr>
                                        <p:cTn id="1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582978" y="1471479"/>
            <a:ext cx="2936399" cy="437052"/>
          </a:xfrm>
          <a:prstGeom prst="rect">
            <a:avLst/>
          </a:prstGeom>
          <a:solidFill>
            <a:srgbClr val="7993CB"/>
          </a:solidFill>
          <a:ln>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white"/>
                </a:solidFill>
                <a:effectLst/>
                <a:uLnTx/>
                <a:uFillTx/>
                <a:latin typeface="Calibri" panose="020F0502020204030204"/>
                <a:ea typeface="+mn-ea"/>
                <a:cs typeface="+mn-cs"/>
              </a:rPr>
              <a:t>İnsanı </a:t>
            </a:r>
            <a:endPar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Düz Bağlayıcı 2"/>
          <p:cNvCxnSpPr>
            <a:endCxn id="5" idx="2"/>
          </p:cNvCxnSpPr>
          <p:nvPr/>
        </p:nvCxnSpPr>
        <p:spPr>
          <a:xfrm flipH="1">
            <a:off x="8644928" y="293059"/>
            <a:ext cx="12465" cy="5960257"/>
          </a:xfrm>
          <a:prstGeom prst="line">
            <a:avLst/>
          </a:prstGeom>
          <a:ln w="57150">
            <a:solidFill>
              <a:srgbClr val="F57921"/>
            </a:solidFill>
          </a:ln>
        </p:spPr>
        <p:style>
          <a:lnRef idx="1">
            <a:schemeClr val="accent1"/>
          </a:lnRef>
          <a:fillRef idx="0">
            <a:schemeClr val="accent1"/>
          </a:fillRef>
          <a:effectRef idx="0">
            <a:schemeClr val="accent1"/>
          </a:effectRef>
          <a:fontRef idx="minor">
            <a:schemeClr val="tx1"/>
          </a:fontRef>
        </p:style>
      </p:cxnSp>
      <p:sp>
        <p:nvSpPr>
          <p:cNvPr id="4" name="Dikdörtgen 3"/>
          <p:cNvSpPr/>
          <p:nvPr/>
        </p:nvSpPr>
        <p:spPr>
          <a:xfrm>
            <a:off x="8905250" y="1471479"/>
            <a:ext cx="2828676" cy="437052"/>
          </a:xfrm>
          <a:prstGeom prst="rect">
            <a:avLst/>
          </a:prstGeom>
          <a:solidFill>
            <a:srgbClr val="7993CB"/>
          </a:solidFill>
          <a:ln>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white"/>
                </a:solidFill>
                <a:effectLst/>
                <a:uLnTx/>
                <a:uFillTx/>
                <a:latin typeface="Calibri" panose="020F0502020204030204"/>
                <a:ea typeface="+mn-ea"/>
                <a:cs typeface="+mn-cs"/>
              </a:rPr>
              <a:t>İnsanı</a:t>
            </a:r>
            <a:endPar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kdörtgen 4"/>
          <p:cNvSpPr/>
          <p:nvPr/>
        </p:nvSpPr>
        <p:spPr>
          <a:xfrm>
            <a:off x="5329084" y="293059"/>
            <a:ext cx="6631688" cy="5960257"/>
          </a:xfrm>
          <a:prstGeom prst="rect">
            <a:avLst/>
          </a:prstGeom>
          <a:noFill/>
          <a:ln w="38100">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7 Yuvarlatılmış Dikdörtgen"/>
          <p:cNvSpPr/>
          <p:nvPr/>
        </p:nvSpPr>
        <p:spPr>
          <a:xfrm>
            <a:off x="9307511" y="2800215"/>
            <a:ext cx="2286000" cy="360000"/>
          </a:xfrm>
          <a:prstGeom prst="roundRect">
            <a:avLst/>
          </a:prstGeom>
          <a:solidFill>
            <a:srgbClr val="7CD2E3"/>
          </a:solidFill>
          <a:ln>
            <a:solidFill>
              <a:srgbClr val="F5792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Cimrilikten</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15 Yuvarlatılmış Dikdörtgen"/>
          <p:cNvSpPr/>
          <p:nvPr/>
        </p:nvSpPr>
        <p:spPr>
          <a:xfrm>
            <a:off x="9307511" y="2111660"/>
            <a:ext cx="2286000" cy="360000"/>
          </a:xfrm>
          <a:prstGeom prst="roundRect">
            <a:avLst/>
          </a:prstGeom>
          <a:solidFill>
            <a:srgbClr val="7CD2E3"/>
          </a:solidFill>
          <a:ln>
            <a:solidFill>
              <a:srgbClr val="F5792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Bencillikten</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16 Yuvarlatılmış Dikdörtgen"/>
          <p:cNvSpPr/>
          <p:nvPr/>
        </p:nvSpPr>
        <p:spPr>
          <a:xfrm>
            <a:off x="9307511" y="3488770"/>
            <a:ext cx="2286000" cy="360000"/>
          </a:xfrm>
          <a:prstGeom prst="roundRect">
            <a:avLst/>
          </a:prstGeom>
          <a:solidFill>
            <a:srgbClr val="7CD2E3"/>
          </a:solidFill>
          <a:ln>
            <a:solidFill>
              <a:srgbClr val="F5792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Kıskançlıktan</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17 Yuvarlatılmış Dikdörtgen"/>
          <p:cNvSpPr/>
          <p:nvPr/>
        </p:nvSpPr>
        <p:spPr>
          <a:xfrm>
            <a:off x="9307511" y="4177324"/>
            <a:ext cx="2286000" cy="360000"/>
          </a:xfrm>
          <a:prstGeom prst="roundRect">
            <a:avLst/>
          </a:prstGeom>
          <a:solidFill>
            <a:srgbClr val="7CD2E3"/>
          </a:solidFill>
          <a:ln>
            <a:solidFill>
              <a:srgbClr val="F5792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Açgözlülükten</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5 Yuvarlatılmış Dikdörtgen"/>
          <p:cNvSpPr/>
          <p:nvPr/>
        </p:nvSpPr>
        <p:spPr>
          <a:xfrm>
            <a:off x="5974353" y="2074503"/>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smtClean="0">
                <a:ln>
                  <a:noFill/>
                </a:ln>
                <a:solidFill>
                  <a:prstClr val="black"/>
                </a:solidFill>
                <a:effectLst/>
                <a:uLnTx/>
                <a:uFillTx/>
                <a:latin typeface="Calibri" panose="020F0502020204030204"/>
                <a:ea typeface="+mn-ea"/>
                <a:cs typeface="+mn-cs"/>
              </a:rPr>
              <a:t>Sevgiye</a:t>
            </a:r>
            <a:endParaRPr kumimoji="0" lang="tr-TR" sz="2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23 Yuvarlatılmış Dikdörtgen"/>
          <p:cNvSpPr/>
          <p:nvPr/>
        </p:nvSpPr>
        <p:spPr>
          <a:xfrm>
            <a:off x="5983948" y="3164721"/>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smtClean="0">
                <a:ln>
                  <a:noFill/>
                </a:ln>
                <a:solidFill>
                  <a:prstClr val="black"/>
                </a:solidFill>
                <a:effectLst/>
                <a:uLnTx/>
                <a:uFillTx/>
                <a:latin typeface="Calibri" panose="020F0502020204030204"/>
                <a:ea typeface="+mn-ea"/>
                <a:cs typeface="+mn-cs"/>
              </a:rPr>
              <a:t>Merhamete</a:t>
            </a:r>
            <a:endPar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44 Yuvarlatılmış Dikdörtgen"/>
          <p:cNvSpPr/>
          <p:nvPr/>
        </p:nvSpPr>
        <p:spPr>
          <a:xfrm>
            <a:off x="5983948" y="3709829"/>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smtClean="0">
                <a:ln>
                  <a:noFill/>
                </a:ln>
                <a:solidFill>
                  <a:prstClr val="black"/>
                </a:solidFill>
                <a:effectLst/>
                <a:uLnTx/>
                <a:uFillTx/>
                <a:latin typeface="Calibri" panose="020F0502020204030204"/>
                <a:ea typeface="+mn-ea"/>
                <a:cs typeface="+mn-cs"/>
              </a:rPr>
              <a:t>Mutluluğa</a:t>
            </a:r>
            <a:endPar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45 Yuvarlatılmış Dikdörtgen"/>
          <p:cNvSpPr/>
          <p:nvPr/>
        </p:nvSpPr>
        <p:spPr>
          <a:xfrm>
            <a:off x="5976127" y="4254939"/>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Yardımseverliğe</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46 Yuvarlatılmış Dikdörtgen"/>
          <p:cNvSpPr/>
          <p:nvPr/>
        </p:nvSpPr>
        <p:spPr>
          <a:xfrm>
            <a:off x="5991667" y="2619613"/>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smtClean="0">
                <a:ln>
                  <a:noFill/>
                </a:ln>
                <a:solidFill>
                  <a:prstClr val="black"/>
                </a:solidFill>
                <a:effectLst/>
                <a:uLnTx/>
                <a:uFillTx/>
                <a:latin typeface="Calibri" panose="020F0502020204030204"/>
                <a:ea typeface="+mn-ea"/>
                <a:cs typeface="+mn-cs"/>
              </a:rPr>
              <a:t>Cömertliğe</a:t>
            </a:r>
            <a:endParaRPr kumimoji="0" lang="tr-TR"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Dikdörtgen 14"/>
          <p:cNvSpPr/>
          <p:nvPr/>
        </p:nvSpPr>
        <p:spPr>
          <a:xfrm>
            <a:off x="1056490" y="291917"/>
            <a:ext cx="3886846" cy="5961399"/>
          </a:xfrm>
          <a:prstGeom prst="rect">
            <a:avLst/>
          </a:prstGeom>
          <a:noFill/>
          <a:ln w="38100">
            <a:solidFill>
              <a:srgbClr val="F5792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5 Yuvarlatılmış Dikdörtgen"/>
          <p:cNvSpPr/>
          <p:nvPr/>
        </p:nvSpPr>
        <p:spPr>
          <a:xfrm>
            <a:off x="1788603" y="416293"/>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Sevgiye</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77 Yuvarlatılmış Dikdörtgen"/>
          <p:cNvSpPr/>
          <p:nvPr/>
        </p:nvSpPr>
        <p:spPr>
          <a:xfrm>
            <a:off x="1788603" y="1592775"/>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Cimrilikten</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115 Yuvarlatılmış Dikdörtgen"/>
          <p:cNvSpPr/>
          <p:nvPr/>
        </p:nvSpPr>
        <p:spPr>
          <a:xfrm>
            <a:off x="1788603" y="1004534"/>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Bencillikten</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233"/>
          <p:cNvSpPr/>
          <p:nvPr/>
        </p:nvSpPr>
        <p:spPr>
          <a:xfrm>
            <a:off x="1788603" y="2769257"/>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Merhamete</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46 Yuvarlatılmış Dikdörtgen"/>
          <p:cNvSpPr/>
          <p:nvPr/>
        </p:nvSpPr>
        <p:spPr>
          <a:xfrm>
            <a:off x="1788603" y="2181016"/>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Cömertliğe</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66 Yuvarlatılmış Dikdörtgen"/>
          <p:cNvSpPr/>
          <p:nvPr/>
        </p:nvSpPr>
        <p:spPr>
          <a:xfrm>
            <a:off x="1788603" y="3357498"/>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Kıskançlıktan</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444"/>
          <p:cNvSpPr/>
          <p:nvPr/>
        </p:nvSpPr>
        <p:spPr>
          <a:xfrm>
            <a:off x="1788603" y="3945739"/>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Mutluluğa</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445 Yuvarlatılmış Dikdörtgen"/>
          <p:cNvSpPr/>
          <p:nvPr/>
        </p:nvSpPr>
        <p:spPr>
          <a:xfrm>
            <a:off x="1788603" y="4533980"/>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Yardımseverliğe</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18 Yuvarlatılmış Dikdörtgen"/>
          <p:cNvSpPr/>
          <p:nvPr/>
        </p:nvSpPr>
        <p:spPr>
          <a:xfrm>
            <a:off x="1788603" y="5122219"/>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Açgözlülükten</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Dikdörtgen 24"/>
          <p:cNvSpPr/>
          <p:nvPr/>
        </p:nvSpPr>
        <p:spPr>
          <a:xfrm>
            <a:off x="5582979" y="5670002"/>
            <a:ext cx="2936399" cy="509222"/>
          </a:xfrm>
          <a:prstGeom prst="rect">
            <a:avLst/>
          </a:prstGeom>
          <a:solidFill>
            <a:srgbClr val="7993CB"/>
          </a:solidFill>
          <a:ln>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white"/>
                </a:solidFill>
                <a:effectLst/>
                <a:uLnTx/>
                <a:uFillTx/>
                <a:latin typeface="Calibri" panose="020F0502020204030204"/>
                <a:ea typeface="+mn-ea"/>
                <a:cs typeface="+mn-cs"/>
              </a:rPr>
              <a:t>Yaklaştırır </a:t>
            </a:r>
            <a:endPar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Sağ Ok 25"/>
          <p:cNvSpPr/>
          <p:nvPr/>
        </p:nvSpPr>
        <p:spPr>
          <a:xfrm rot="16200000">
            <a:off x="6738177" y="4875494"/>
            <a:ext cx="792980" cy="567752"/>
          </a:xfrm>
          <a:prstGeom prst="rightArrow">
            <a:avLst/>
          </a:prstGeom>
          <a:solidFill>
            <a:srgbClr val="F5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Dikdörtgen 26"/>
          <p:cNvSpPr/>
          <p:nvPr/>
        </p:nvSpPr>
        <p:spPr>
          <a:xfrm>
            <a:off x="8905250" y="5660091"/>
            <a:ext cx="2936399" cy="509222"/>
          </a:xfrm>
          <a:prstGeom prst="rect">
            <a:avLst/>
          </a:prstGeom>
          <a:solidFill>
            <a:srgbClr val="7993CB"/>
          </a:solidFill>
          <a:ln>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white"/>
                </a:solidFill>
                <a:effectLst/>
                <a:uLnTx/>
                <a:uFillTx/>
                <a:latin typeface="Calibri" panose="020F0502020204030204"/>
                <a:ea typeface="+mn-ea"/>
                <a:cs typeface="+mn-cs"/>
              </a:rPr>
              <a:t>Uzaklaştırır</a:t>
            </a:r>
            <a:endPar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Dikdörtgen 27"/>
          <p:cNvSpPr/>
          <p:nvPr/>
        </p:nvSpPr>
        <p:spPr>
          <a:xfrm>
            <a:off x="7465775" y="291885"/>
            <a:ext cx="2358306" cy="813738"/>
          </a:xfrm>
          <a:prstGeom prst="rect">
            <a:avLst/>
          </a:prstGeom>
          <a:solidFill>
            <a:srgbClr val="F68F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Calibri" panose="020F0502020204030204"/>
                <a:ea typeface="+mn-ea"/>
                <a:cs typeface="+mn-cs"/>
              </a:rPr>
              <a:t>Paylaşmak</a:t>
            </a:r>
            <a:endPar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Bükülü Ok 28"/>
          <p:cNvSpPr/>
          <p:nvPr/>
        </p:nvSpPr>
        <p:spPr>
          <a:xfrm rot="5400000">
            <a:off x="9961419" y="465306"/>
            <a:ext cx="737407" cy="868680"/>
          </a:xfrm>
          <a:prstGeom prst="bentArrow">
            <a:avLst>
              <a:gd name="adj1" fmla="val 25000"/>
              <a:gd name="adj2" fmla="val 25000"/>
              <a:gd name="adj3" fmla="val 25000"/>
              <a:gd name="adj4" fmla="val 18415"/>
            </a:avLst>
          </a:prstGeom>
          <a:solidFill>
            <a:srgbClr val="F57921"/>
          </a:solidFill>
          <a:ln>
            <a:solidFill>
              <a:srgbClr val="F47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Bükülü Ok 29"/>
          <p:cNvSpPr/>
          <p:nvPr/>
        </p:nvSpPr>
        <p:spPr>
          <a:xfrm rot="5400000" flipV="1">
            <a:off x="6633426" y="498775"/>
            <a:ext cx="737407" cy="801742"/>
          </a:xfrm>
          <a:prstGeom prst="bentArrow">
            <a:avLst>
              <a:gd name="adj1" fmla="val 25000"/>
              <a:gd name="adj2" fmla="val 25000"/>
              <a:gd name="adj3" fmla="val 25000"/>
              <a:gd name="adj4" fmla="val 17082"/>
            </a:avLst>
          </a:prstGeom>
          <a:solidFill>
            <a:srgbClr val="F57921"/>
          </a:solidFill>
          <a:ln>
            <a:solidFill>
              <a:srgbClr val="F47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Sağ Ok 30"/>
          <p:cNvSpPr/>
          <p:nvPr/>
        </p:nvSpPr>
        <p:spPr>
          <a:xfrm rot="16200000">
            <a:off x="10016871" y="4832011"/>
            <a:ext cx="867280" cy="567752"/>
          </a:xfrm>
          <a:prstGeom prst="rightArrow">
            <a:avLst/>
          </a:prstGeom>
          <a:solidFill>
            <a:srgbClr val="F5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AutoShape 4" descr="paylaşma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Komut Düğmesi: Geri veya Önceki 33">
            <a:hlinkClick r:id="" action="ppaction://hlinkshowjump?jump=previousslide" highlightClick="1"/>
          </p:cNvPr>
          <p:cNvSpPr/>
          <p:nvPr/>
        </p:nvSpPr>
        <p:spPr>
          <a:xfrm>
            <a:off x="10619874" y="6496544"/>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Komut Düğmesi: İleri veya Sonraki 34">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Komut Düğmesi: Giriş 35">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Dikdörtgen 36"/>
          <p:cNvSpPr/>
          <p:nvPr/>
        </p:nvSpPr>
        <p:spPr>
          <a:xfrm>
            <a:off x="1231311" y="5683269"/>
            <a:ext cx="3537203" cy="798286"/>
          </a:xfrm>
          <a:prstGeom prst="rect">
            <a:avLst/>
          </a:prstGeom>
          <a:solidFill>
            <a:schemeClr val="accent4">
              <a:lumMod val="60000"/>
              <a:lumOff val="4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chemeClr val="tx1"/>
                </a:solidFill>
                <a:effectLst/>
                <a:uLnTx/>
                <a:uFillTx/>
                <a:latin typeface="Calibri" panose="020F0502020204030204"/>
                <a:ea typeface="+mn-ea"/>
                <a:cs typeface="+mn-cs"/>
              </a:rPr>
              <a:t>kelimeleri yerleştirelim </a:t>
            </a:r>
            <a:endParaRPr kumimoji="0" lang="tr-TR" sz="28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33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down)">
                                      <p:cBhvr>
                                        <p:cTn id="11" dur="500"/>
                                        <p:tgtEl>
                                          <p:spTgt spid="37"/>
                                        </p:tgtEl>
                                      </p:cBhvr>
                                    </p:animEffect>
                                  </p:childTnLst>
                                </p:cTn>
                              </p:par>
                            </p:childTnLst>
                          </p:cTn>
                        </p:par>
                        <p:par>
                          <p:cTn id="12" fill="hold">
                            <p:stCondLst>
                              <p:cond delay="1250"/>
                            </p:stCondLst>
                            <p:childTnLst>
                              <p:par>
                                <p:cTn id="13" presetID="22" presetClass="entr" presetSubtype="8"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1750"/>
                            </p:stCondLst>
                            <p:childTnLst>
                              <p:par>
                                <p:cTn id="17" presetID="22" presetClass="entr" presetSubtype="8"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2250"/>
                            </p:stCondLst>
                            <p:childTnLst>
                              <p:par>
                                <p:cTn id="21" presetID="22" presetClass="entr" presetSubtype="8"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par>
                          <p:cTn id="24" fill="hold">
                            <p:stCondLst>
                              <p:cond delay="275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3250"/>
                            </p:stCondLst>
                            <p:childTnLst>
                              <p:par>
                                <p:cTn id="29" presetID="22" presetClass="entr" presetSubtype="8"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par>
                          <p:cTn id="32" fill="hold">
                            <p:stCondLst>
                              <p:cond delay="3750"/>
                            </p:stCondLst>
                            <p:childTnLst>
                              <p:par>
                                <p:cTn id="33" presetID="22" presetClass="entr" presetSubtype="8"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par>
                          <p:cTn id="36" fill="hold">
                            <p:stCondLst>
                              <p:cond delay="4250"/>
                            </p:stCondLst>
                            <p:childTnLst>
                              <p:par>
                                <p:cTn id="37" presetID="22" presetClass="entr" presetSubtype="8"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par>
                          <p:cTn id="40" fill="hold">
                            <p:stCondLst>
                              <p:cond delay="475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par>
                          <p:cTn id="44" fill="hold">
                            <p:stCondLst>
                              <p:cond delay="5250"/>
                            </p:stCondLst>
                            <p:childTnLst>
                              <p:par>
                                <p:cTn id="45" presetID="22" presetClass="entr" presetSubtype="8"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left)">
                                      <p:cBhvr>
                                        <p:cTn id="53" dur="500"/>
                                        <p:tgtEl>
                                          <p:spTgt spid="10"/>
                                        </p:tgtEl>
                                      </p:cBhvr>
                                    </p:animEffect>
                                  </p:childTnLst>
                                  <p:subTnLst>
                                    <p:audio>
                                      <p:cMediaNode>
                                        <p:cTn display="0" masterRel="sameClick">
                                          <p:stCondLst>
                                            <p:cond evt="begin" delay="0">
                                              <p:tn val="51"/>
                                            </p:cond>
                                          </p:stCondLst>
                                          <p:endCondLst>
                                            <p:cond evt="onStopAudio" delay="0">
                                              <p:tgtEl>
                                                <p:sldTgt/>
                                              </p:tgtEl>
                                            </p:cond>
                                          </p:endCondLst>
                                        </p:cTn>
                                        <p:tgtEl>
                                          <p:sndTgt r:embed="rId3" name="arrow.wav"/>
                                        </p:tgtEl>
                                      </p:cMediaNode>
                                    </p:audio>
                                  </p:subTnLst>
                                </p:cTn>
                              </p:par>
                              <p:par>
                                <p:cTn id="54" presetID="22" presetClass="exit" presetSubtype="2" fill="hold" grpId="1" nodeType="withEffect">
                                  <p:stCondLst>
                                    <p:cond delay="0"/>
                                  </p:stCondLst>
                                  <p:childTnLst>
                                    <p:animEffect transition="out" filter="wipe(right)">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subTnLst>
                                    <p:audio>
                                      <p:cMediaNode>
                                        <p:cTn display="0" masterRel="sameClick">
                                          <p:stCondLst>
                                            <p:cond evt="begin" delay="0">
                                              <p:tn val="60"/>
                                            </p:cond>
                                          </p:stCondLst>
                                          <p:endCondLst>
                                            <p:cond evt="onStopAudio" delay="0">
                                              <p:tgtEl>
                                                <p:sldTgt/>
                                              </p:tgtEl>
                                            </p:cond>
                                          </p:endCondLst>
                                        </p:cTn>
                                        <p:tgtEl>
                                          <p:sndTgt r:embed="rId3" name="arrow.wav"/>
                                        </p:tgtEl>
                                      </p:cMediaNode>
                                    </p:audio>
                                  </p:subTnLst>
                                </p:cTn>
                              </p:par>
                              <p:par>
                                <p:cTn id="63" presetID="22" presetClass="exit" presetSubtype="2" fill="hold" grpId="1" nodeType="withEffect">
                                  <p:stCondLst>
                                    <p:cond delay="0"/>
                                  </p:stCondLst>
                                  <p:childTnLst>
                                    <p:animEffect transition="out" filter="wipe(right)">
                                      <p:cBhvr>
                                        <p:cTn id="64" dur="500"/>
                                        <p:tgtEl>
                                          <p:spTgt spid="20"/>
                                        </p:tgtEl>
                                      </p:cBhvr>
                                    </p:animEffect>
                                    <p:set>
                                      <p:cBhvr>
                                        <p:cTn id="6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19"/>
                    </p:tgtEl>
                  </p:cond>
                </p:stCondLst>
                <p:endSync evt="end" delay="0">
                  <p:rtn val="all"/>
                </p:endSync>
                <p:childTnLst>
                  <p:par>
                    <p:cTn id="67" fill="hold">
                      <p:stCondLst>
                        <p:cond delay="0"/>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left)">
                                      <p:cBhvr>
                                        <p:cTn id="71" dur="500"/>
                                        <p:tgtEl>
                                          <p:spTgt spid="11"/>
                                        </p:tgtEl>
                                      </p:cBhvr>
                                    </p:animEffect>
                                  </p:childTnLst>
                                  <p:subTnLst>
                                    <p:audio>
                                      <p:cMediaNode>
                                        <p:cTn display="0" masterRel="sameClick">
                                          <p:stCondLst>
                                            <p:cond evt="begin" delay="0">
                                              <p:tn val="69"/>
                                            </p:cond>
                                          </p:stCondLst>
                                          <p:endCondLst>
                                            <p:cond evt="onStopAudio" delay="0">
                                              <p:tgtEl>
                                                <p:sldTgt/>
                                              </p:tgtEl>
                                            </p:cond>
                                          </p:endCondLst>
                                        </p:cTn>
                                        <p:tgtEl>
                                          <p:sndTgt r:embed="rId3" name="arrow.wav"/>
                                        </p:tgtEl>
                                      </p:cMediaNode>
                                    </p:audio>
                                  </p:subTnLst>
                                </p:cTn>
                              </p:par>
                              <p:par>
                                <p:cTn id="72" presetID="22" presetClass="exit" presetSubtype="2" fill="hold" grpId="1" nodeType="withEffect">
                                  <p:stCondLst>
                                    <p:cond delay="0"/>
                                  </p:stCondLst>
                                  <p:childTnLst>
                                    <p:animEffect transition="out" filter="wipe(right)">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5" restart="whenNotActive" fill="hold" evtFilter="cancelBubble" nodeType="interactiveSeq">
                <p:stCondLst>
                  <p:cond evt="onClick" delay="0">
                    <p:tgtEl>
                      <p:spTgt spid="22"/>
                    </p:tgtEl>
                  </p:cond>
                </p:stCondLst>
                <p:endSync evt="end" delay="0">
                  <p:rtn val="all"/>
                </p:endSync>
                <p:childTnLst>
                  <p:par>
                    <p:cTn id="76" fill="hold">
                      <p:stCondLst>
                        <p:cond delay="0"/>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wipe(left)">
                                      <p:cBhvr>
                                        <p:cTn id="80" dur="500"/>
                                        <p:tgtEl>
                                          <p:spTgt spid="12"/>
                                        </p:tgtEl>
                                      </p:cBhvr>
                                    </p:animEffect>
                                  </p:childTnLst>
                                  <p:subTnLst>
                                    <p:audio>
                                      <p:cMediaNode>
                                        <p:cTn display="0" masterRel="sameClick">
                                          <p:stCondLst>
                                            <p:cond evt="begin" delay="0">
                                              <p:tn val="78"/>
                                            </p:cond>
                                          </p:stCondLst>
                                          <p:endCondLst>
                                            <p:cond evt="onStopAudio" delay="0">
                                              <p:tgtEl>
                                                <p:sldTgt/>
                                              </p:tgtEl>
                                            </p:cond>
                                          </p:endCondLst>
                                        </p:cTn>
                                        <p:tgtEl>
                                          <p:sndTgt r:embed="rId3" name="arrow.wav"/>
                                        </p:tgtEl>
                                      </p:cMediaNode>
                                    </p:audio>
                                  </p:subTnLst>
                                </p:cTn>
                              </p:par>
                              <p:par>
                                <p:cTn id="81" presetID="22" presetClass="exit" presetSubtype="2" fill="hold" grpId="1" nodeType="withEffect">
                                  <p:stCondLst>
                                    <p:cond delay="0"/>
                                  </p:stCondLst>
                                  <p:childTnLst>
                                    <p:animEffect transition="out" filter="wipe(right)">
                                      <p:cBhvr>
                                        <p:cTn id="82" dur="500"/>
                                        <p:tgtEl>
                                          <p:spTgt spid="22"/>
                                        </p:tgtEl>
                                      </p:cBhvr>
                                    </p:animEffect>
                                    <p:set>
                                      <p:cBhvr>
                                        <p:cTn id="8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4" restart="whenNotActive" fill="hold" evtFilter="cancelBubble" nodeType="interactiveSeq">
                <p:stCondLst>
                  <p:cond evt="onClick" delay="0">
                    <p:tgtEl>
                      <p:spTgt spid="23"/>
                    </p:tgtEl>
                  </p:cond>
                </p:stCondLst>
                <p:endSync evt="end" delay="0">
                  <p:rtn val="all"/>
                </p:endSync>
                <p:childTnLst>
                  <p:par>
                    <p:cTn id="85" fill="hold">
                      <p:stCondLst>
                        <p:cond delay="0"/>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13"/>
                                        </p:tgtEl>
                                        <p:attrNameLst>
                                          <p:attrName>style.visibility</p:attrName>
                                        </p:attrNameLst>
                                      </p:cBhvr>
                                      <p:to>
                                        <p:strVal val="visible"/>
                                      </p:to>
                                    </p:set>
                                    <p:animEffect transition="in" filter="wipe(left)">
                                      <p:cBhvr>
                                        <p:cTn id="89" dur="500"/>
                                        <p:tgtEl>
                                          <p:spTgt spid="13"/>
                                        </p:tgtEl>
                                      </p:cBhvr>
                                    </p:animEffect>
                                  </p:childTnLst>
                                  <p:subTnLst>
                                    <p:audio>
                                      <p:cMediaNode>
                                        <p:cTn display="0" masterRel="sameClick">
                                          <p:stCondLst>
                                            <p:cond evt="begin" delay="0">
                                              <p:tn val="87"/>
                                            </p:cond>
                                          </p:stCondLst>
                                          <p:endCondLst>
                                            <p:cond evt="onStopAudio" delay="0">
                                              <p:tgtEl>
                                                <p:sldTgt/>
                                              </p:tgtEl>
                                            </p:cond>
                                          </p:endCondLst>
                                        </p:cTn>
                                        <p:tgtEl>
                                          <p:sndTgt r:embed="rId3" name="arrow.wav"/>
                                        </p:tgtEl>
                                      </p:cMediaNode>
                                    </p:audio>
                                  </p:subTnLst>
                                </p:cTn>
                              </p:par>
                              <p:par>
                                <p:cTn id="90" presetID="22" presetClass="exit" presetSubtype="2" fill="hold" grpId="1" nodeType="withEffect">
                                  <p:stCondLst>
                                    <p:cond delay="0"/>
                                  </p:stCondLst>
                                  <p:childTnLst>
                                    <p:animEffect transition="out" filter="wipe(right)">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3" restart="whenNotActive" fill="hold" evtFilter="cancelBubble" nodeType="interactiveSeq">
                <p:stCondLst>
                  <p:cond evt="onClick" delay="0">
                    <p:tgtEl>
                      <p:spTgt spid="18"/>
                    </p:tgtEl>
                  </p:cond>
                </p:stCondLst>
                <p:endSync evt="end" delay="0">
                  <p:rtn val="all"/>
                </p:endSync>
                <p:childTnLst>
                  <p:par>
                    <p:cTn id="94" fill="hold">
                      <p:stCondLst>
                        <p:cond delay="0"/>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7"/>
                                        </p:tgtEl>
                                        <p:attrNameLst>
                                          <p:attrName>style.visibility</p:attrName>
                                        </p:attrNameLst>
                                      </p:cBhvr>
                                      <p:to>
                                        <p:strVal val="visible"/>
                                      </p:to>
                                    </p:set>
                                    <p:animEffect transition="in" filter="wipe(left)">
                                      <p:cBhvr>
                                        <p:cTn id="98" dur="500"/>
                                        <p:tgtEl>
                                          <p:spTgt spid="7"/>
                                        </p:tgtEl>
                                      </p:cBhvr>
                                    </p:animEffect>
                                  </p:childTnLst>
                                  <p:subTnLst>
                                    <p:audio>
                                      <p:cMediaNode>
                                        <p:cTn display="0" masterRel="sameClick">
                                          <p:stCondLst>
                                            <p:cond evt="begin" delay="0">
                                              <p:tn val="96"/>
                                            </p:cond>
                                          </p:stCondLst>
                                          <p:endCondLst>
                                            <p:cond evt="onStopAudio" delay="0">
                                              <p:tgtEl>
                                                <p:sldTgt/>
                                              </p:tgtEl>
                                            </p:cond>
                                          </p:endCondLst>
                                        </p:cTn>
                                        <p:tgtEl>
                                          <p:sndTgt r:embed="rId3" name="arrow.wav"/>
                                        </p:tgtEl>
                                      </p:cMediaNode>
                                    </p:audio>
                                  </p:subTnLst>
                                </p:cTn>
                              </p:par>
                              <p:par>
                                <p:cTn id="99" presetID="22" presetClass="exit" presetSubtype="2" fill="hold" grpId="1" nodeType="withEffect">
                                  <p:stCondLst>
                                    <p:cond delay="0"/>
                                  </p:stCondLst>
                                  <p:childTnLst>
                                    <p:animEffect transition="out" filter="wipe(right)">
                                      <p:cBhvr>
                                        <p:cTn id="100" dur="500"/>
                                        <p:tgtEl>
                                          <p:spTgt spid="18"/>
                                        </p:tgtEl>
                                      </p:cBhvr>
                                    </p:animEffect>
                                    <p:set>
                                      <p:cBhvr>
                                        <p:cTn id="10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02" restart="whenNotActive" fill="hold" evtFilter="cancelBubble" nodeType="interactiveSeq">
                <p:stCondLst>
                  <p:cond evt="onClick" delay="0">
                    <p:tgtEl>
                      <p:spTgt spid="17"/>
                    </p:tgtEl>
                  </p:cond>
                </p:stCondLst>
                <p:endSync evt="end" delay="0">
                  <p:rtn val="all"/>
                </p:endSync>
                <p:childTnLst>
                  <p:par>
                    <p:cTn id="103" fill="hold">
                      <p:stCondLst>
                        <p:cond delay="0"/>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6"/>
                                        </p:tgtEl>
                                        <p:attrNameLst>
                                          <p:attrName>style.visibility</p:attrName>
                                        </p:attrNameLst>
                                      </p:cBhvr>
                                      <p:to>
                                        <p:strVal val="visible"/>
                                      </p:to>
                                    </p:set>
                                    <p:animEffect transition="in" filter="wipe(left)">
                                      <p:cBhvr>
                                        <p:cTn id="107" dur="500"/>
                                        <p:tgtEl>
                                          <p:spTgt spid="6"/>
                                        </p:tgtEl>
                                      </p:cBhvr>
                                    </p:animEffect>
                                  </p:childTnLst>
                                  <p:subTnLst>
                                    <p:audio>
                                      <p:cMediaNode>
                                        <p:cTn display="0" masterRel="sameClick">
                                          <p:stCondLst>
                                            <p:cond evt="begin" delay="0">
                                              <p:tn val="105"/>
                                            </p:cond>
                                          </p:stCondLst>
                                          <p:endCondLst>
                                            <p:cond evt="onStopAudio" delay="0">
                                              <p:tgtEl>
                                                <p:sldTgt/>
                                              </p:tgtEl>
                                            </p:cond>
                                          </p:endCondLst>
                                        </p:cTn>
                                        <p:tgtEl>
                                          <p:sndTgt r:embed="rId3" name="arrow.wav"/>
                                        </p:tgtEl>
                                      </p:cMediaNode>
                                    </p:audio>
                                  </p:subTnLst>
                                </p:cTn>
                              </p:par>
                              <p:par>
                                <p:cTn id="108" presetID="22" presetClass="exit" presetSubtype="2" fill="hold" grpId="1" nodeType="withEffect">
                                  <p:stCondLst>
                                    <p:cond delay="0"/>
                                  </p:stCondLst>
                                  <p:childTnLst>
                                    <p:animEffect transition="out" filter="wipe(right)">
                                      <p:cBhvr>
                                        <p:cTn id="109" dur="500"/>
                                        <p:tgtEl>
                                          <p:spTgt spid="17"/>
                                        </p:tgtEl>
                                      </p:cBhvr>
                                    </p:animEffect>
                                    <p:set>
                                      <p:cBhvr>
                                        <p:cTn id="11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11" restart="whenNotActive" fill="hold" evtFilter="cancelBubble" nodeType="interactiveSeq">
                <p:stCondLst>
                  <p:cond evt="onClick" delay="0">
                    <p:tgtEl>
                      <p:spTgt spid="24"/>
                    </p:tgtEl>
                  </p:cond>
                </p:stCondLst>
                <p:endSync evt="end" delay="0">
                  <p:rtn val="all"/>
                </p:endSync>
                <p:childTnLst>
                  <p:par>
                    <p:cTn id="112" fill="hold">
                      <p:stCondLst>
                        <p:cond delay="0"/>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9"/>
                                        </p:tgtEl>
                                        <p:attrNameLst>
                                          <p:attrName>style.visibility</p:attrName>
                                        </p:attrNameLst>
                                      </p:cBhvr>
                                      <p:to>
                                        <p:strVal val="visible"/>
                                      </p:to>
                                    </p:set>
                                    <p:animEffect transition="in" filter="wipe(left)">
                                      <p:cBhvr>
                                        <p:cTn id="116" dur="500"/>
                                        <p:tgtEl>
                                          <p:spTgt spid="9"/>
                                        </p:tgtEl>
                                      </p:cBhvr>
                                    </p:animEffect>
                                  </p:childTnLst>
                                  <p:subTnLst>
                                    <p:audio>
                                      <p:cMediaNode>
                                        <p:cTn display="0" masterRel="sameClick">
                                          <p:stCondLst>
                                            <p:cond evt="begin" delay="0">
                                              <p:tn val="114"/>
                                            </p:cond>
                                          </p:stCondLst>
                                          <p:endCondLst>
                                            <p:cond evt="onStopAudio" delay="0">
                                              <p:tgtEl>
                                                <p:sldTgt/>
                                              </p:tgtEl>
                                            </p:cond>
                                          </p:endCondLst>
                                        </p:cTn>
                                        <p:tgtEl>
                                          <p:sndTgt r:embed="rId3" name="arrow.wav"/>
                                        </p:tgtEl>
                                      </p:cMediaNode>
                                    </p:audio>
                                  </p:subTnLst>
                                </p:cTn>
                              </p:par>
                            </p:childTnLst>
                          </p:cTn>
                        </p:par>
                        <p:par>
                          <p:cTn id="117" fill="hold">
                            <p:stCondLst>
                              <p:cond delay="500"/>
                            </p:stCondLst>
                            <p:childTnLst>
                              <p:par>
                                <p:cTn id="118" presetID="22" presetClass="exit" presetSubtype="2" fill="hold" grpId="1" nodeType="afterEffect">
                                  <p:stCondLst>
                                    <p:cond delay="0"/>
                                  </p:stCondLst>
                                  <p:childTnLst>
                                    <p:animEffect transition="out" filter="wipe(right)">
                                      <p:cBhvr>
                                        <p:cTn id="119" dur="500"/>
                                        <p:tgtEl>
                                          <p:spTgt spid="24"/>
                                        </p:tgtEl>
                                      </p:cBhvr>
                                    </p:animEffect>
                                    <p:set>
                                      <p:cBhvr>
                                        <p:cTn id="120"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1" restart="whenNotActive" fill="hold" evtFilter="cancelBubble" nodeType="interactiveSeq">
                <p:stCondLst>
                  <p:cond evt="onClick" delay="0">
                    <p:tgtEl>
                      <p:spTgt spid="21"/>
                    </p:tgtEl>
                  </p:cond>
                </p:stCondLst>
                <p:endSync evt="end" delay="0">
                  <p:rtn val="all"/>
                </p:endSync>
                <p:childTnLst>
                  <p:par>
                    <p:cTn id="122" fill="hold">
                      <p:stCondLst>
                        <p:cond delay="0"/>
                      </p:stCondLst>
                      <p:childTnLst>
                        <p:par>
                          <p:cTn id="123" fill="hold">
                            <p:stCondLst>
                              <p:cond delay="0"/>
                            </p:stCondLst>
                            <p:childTnLst>
                              <p:par>
                                <p:cTn id="124" presetID="22" presetClass="entr" presetSubtype="8" fill="hold" grpId="0" nodeType="clickEffect">
                                  <p:stCondLst>
                                    <p:cond delay="0"/>
                                  </p:stCondLst>
                                  <p:childTnLst>
                                    <p:set>
                                      <p:cBhvr>
                                        <p:cTn id="125" dur="1" fill="hold">
                                          <p:stCondLst>
                                            <p:cond delay="0"/>
                                          </p:stCondLst>
                                        </p:cTn>
                                        <p:tgtEl>
                                          <p:spTgt spid="8"/>
                                        </p:tgtEl>
                                        <p:attrNameLst>
                                          <p:attrName>style.visibility</p:attrName>
                                        </p:attrNameLst>
                                      </p:cBhvr>
                                      <p:to>
                                        <p:strVal val="visible"/>
                                      </p:to>
                                    </p:set>
                                    <p:animEffect transition="in" filter="wipe(left)">
                                      <p:cBhvr>
                                        <p:cTn id="126" dur="500"/>
                                        <p:tgtEl>
                                          <p:spTgt spid="8"/>
                                        </p:tgtEl>
                                      </p:cBhvr>
                                    </p:animEffect>
                                  </p:childTnLst>
                                  <p:subTnLst>
                                    <p:audio>
                                      <p:cMediaNode>
                                        <p:cTn display="0" masterRel="sameClick">
                                          <p:stCondLst>
                                            <p:cond evt="begin" delay="0">
                                              <p:tn val="124"/>
                                            </p:cond>
                                          </p:stCondLst>
                                          <p:endCondLst>
                                            <p:cond evt="onStopAudio" delay="0">
                                              <p:tgtEl>
                                                <p:sldTgt/>
                                              </p:tgtEl>
                                            </p:cond>
                                          </p:endCondLst>
                                        </p:cTn>
                                        <p:tgtEl>
                                          <p:sndTgt r:embed="rId3" name="arrow.wav"/>
                                        </p:tgtEl>
                                      </p:cMediaNode>
                                    </p:audio>
                                  </p:subTnLst>
                                </p:cTn>
                              </p:par>
                            </p:childTnLst>
                          </p:cTn>
                        </p:par>
                        <p:par>
                          <p:cTn id="127" fill="hold">
                            <p:stCondLst>
                              <p:cond delay="500"/>
                            </p:stCondLst>
                            <p:childTnLst>
                              <p:par>
                                <p:cTn id="128" presetID="22" presetClass="exit" presetSubtype="2" fill="hold" grpId="1" nodeType="afterEffect">
                                  <p:stCondLst>
                                    <p:cond delay="0"/>
                                  </p:stCondLst>
                                  <p:childTnLst>
                                    <p:animEffect transition="out" filter="wipe(right)">
                                      <p:cBhvr>
                                        <p:cTn id="129" dur="500"/>
                                        <p:tgtEl>
                                          <p:spTgt spid="21"/>
                                        </p:tgtEl>
                                      </p:cBhvr>
                                    </p:animEffect>
                                    <p:set>
                                      <p:cBhvr>
                                        <p:cTn id="130"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stretch>
            <a:fillRect/>
          </a:stretch>
        </p:blipFill>
        <p:spPr>
          <a:xfrm>
            <a:off x="161333" y="112817"/>
            <a:ext cx="4858933" cy="6559865"/>
          </a:xfrm>
          <a:prstGeom prst="rect">
            <a:avLst/>
          </a:prstGeom>
        </p:spPr>
      </p:pic>
      <p:sp>
        <p:nvSpPr>
          <p:cNvPr id="3" name="İçerik Yer Tutucusu 2"/>
          <p:cNvSpPr txBox="1">
            <a:spLocks/>
          </p:cNvSpPr>
          <p:nvPr/>
        </p:nvSpPr>
        <p:spPr>
          <a:xfrm>
            <a:off x="5234152" y="112818"/>
            <a:ext cx="6698018" cy="4609084"/>
          </a:xfrm>
          <a:prstGeom prst="rect">
            <a:avLst/>
          </a:prstGeom>
          <a:solidFill>
            <a:schemeClr val="accent2">
              <a:lumMod val="60000"/>
              <a:lumOff val="40000"/>
            </a:schemeClr>
          </a:solidFill>
        </p:spPr>
        <p:style>
          <a:lnRef idx="1">
            <a:schemeClr val="accent3"/>
          </a:lnRef>
          <a:fillRef idx="2">
            <a:schemeClr val="accent3"/>
          </a:fillRef>
          <a:effectRef idx="1">
            <a:schemeClr val="accent3"/>
          </a:effectRef>
          <a:fontRef idx="minor">
            <a:schemeClr val="dk1"/>
          </a:fontRef>
        </p:style>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just">
              <a:buFont typeface="Arial" panose="020B0604020202020204" pitchFamily="34" charset="0"/>
              <a:buNone/>
            </a:pPr>
            <a:r>
              <a:rPr lang="tr-TR" sz="3000" dirty="0" smtClean="0"/>
              <a:t>"Müslüman Müslümanın kardeşidir. Ona zulmetmez. Onu düşman eline bırakmaz. Her kim Müslüman kardeşinin bir ihtiyacını giderirse Allah da onun ihtiyacını giderir. Her kim bir Müslümanın bir sıkıntısını giderirse Allah da onun kıyamet sıkıntılarından bir sıkıntısını giderir. Her kim dünyada, bir Müslümanın (ayıbını) örterse Allah da kıyamet günü onun (ayıbını) örter.»</a:t>
            </a:r>
          </a:p>
        </p:txBody>
      </p:sp>
      <p:sp>
        <p:nvSpPr>
          <p:cNvPr id="4" name="Yuvarlatılmış Dikdörtgen 3"/>
          <p:cNvSpPr/>
          <p:nvPr/>
        </p:nvSpPr>
        <p:spPr>
          <a:xfrm>
            <a:off x="6351178" y="4459360"/>
            <a:ext cx="4897820" cy="5842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a:solidFill>
                  <a:schemeClr val="tx1"/>
                </a:solidFill>
              </a:rPr>
              <a:t>Hz. Muhammed </a:t>
            </a:r>
            <a:r>
              <a:rPr lang="tr-TR" sz="2000" dirty="0" smtClean="0">
                <a:solidFill>
                  <a:schemeClr val="tx1"/>
                </a:solidFill>
              </a:rPr>
              <a:t>(</a:t>
            </a:r>
            <a:r>
              <a:rPr lang="tr-TR" sz="2000" dirty="0" err="1">
                <a:solidFill>
                  <a:schemeClr val="tx1"/>
                </a:solidFill>
              </a:rPr>
              <a:t>s</a:t>
            </a:r>
            <a:r>
              <a:rPr lang="tr-TR" sz="2000" dirty="0" err="1" smtClean="0">
                <a:solidFill>
                  <a:schemeClr val="tx1"/>
                </a:solidFill>
              </a:rPr>
              <a:t>allallahu</a:t>
            </a:r>
            <a:r>
              <a:rPr lang="tr-TR" sz="2000" dirty="0" smtClean="0">
                <a:solidFill>
                  <a:schemeClr val="tx1"/>
                </a:solidFill>
              </a:rPr>
              <a:t> </a:t>
            </a:r>
            <a:r>
              <a:rPr lang="tr-TR" sz="2000" dirty="0">
                <a:solidFill>
                  <a:schemeClr val="tx1"/>
                </a:solidFill>
              </a:rPr>
              <a:t>aleyhi ve </a:t>
            </a:r>
            <a:r>
              <a:rPr lang="tr-TR" sz="2000" dirty="0" err="1">
                <a:solidFill>
                  <a:schemeClr val="tx1"/>
                </a:solidFill>
              </a:rPr>
              <a:t>sellem</a:t>
            </a:r>
            <a:r>
              <a:rPr lang="tr-TR" sz="2000" dirty="0">
                <a:solidFill>
                  <a:schemeClr val="tx1"/>
                </a:solidFill>
              </a:rPr>
              <a:t>)</a:t>
            </a:r>
          </a:p>
        </p:txBody>
      </p:sp>
      <p:sp>
        <p:nvSpPr>
          <p:cNvPr id="5" name="Unvan 1"/>
          <p:cNvSpPr txBox="1">
            <a:spLocks/>
          </p:cNvSpPr>
          <p:nvPr/>
        </p:nvSpPr>
        <p:spPr>
          <a:xfrm>
            <a:off x="5234151" y="5381468"/>
            <a:ext cx="6742989" cy="1291213"/>
          </a:xfrm>
          <a:prstGeom prst="rect">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457200" indent="-457200" algn="just">
              <a:buFont typeface="Wingdings" panose="05000000000000000000" pitchFamily="2" charset="2"/>
              <a:buChar char="Ø"/>
            </a:pPr>
            <a:r>
              <a:rPr lang="tr-TR" sz="2800" dirty="0" smtClean="0"/>
              <a:t>Peygamberimizin bu sözüne göre bir Müslümanın diğer Müslümanlara karşı ne gibi görevleri vardır?</a:t>
            </a:r>
            <a:endParaRPr lang="tr-TR" sz="2800" dirty="0"/>
          </a:p>
        </p:txBody>
      </p:sp>
    </p:spTree>
    <p:extLst>
      <p:ext uri="{BB962C8B-B14F-4D97-AF65-F5344CB8AC3E}">
        <p14:creationId xmlns:p14="http://schemas.microsoft.com/office/powerpoint/2010/main" val="12082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50" name="Google Shape;1050;p35"/>
          <p:cNvSpPr txBox="1">
            <a:spLocks noGrp="1"/>
          </p:cNvSpPr>
          <p:nvPr>
            <p:ph type="subTitle" idx="4294967295"/>
          </p:nvPr>
        </p:nvSpPr>
        <p:spPr>
          <a:xfrm>
            <a:off x="1499017" y="2304116"/>
            <a:ext cx="3267855" cy="1056800"/>
          </a:xfrm>
          <a:prstGeom prst="rect">
            <a:avLst/>
          </a:prstGeom>
        </p:spPr>
        <p:txBody>
          <a:bodyPr spcFirstLastPara="1" wrap="square" lIns="121900" tIns="121900" rIns="121900" bIns="121900" anchor="t" anchorCtr="0">
            <a:noAutofit/>
          </a:bodyPr>
          <a:lstStyle/>
          <a:p>
            <a:pPr marL="0" lvl="0" indent="0">
              <a:lnSpc>
                <a:spcPct val="100000"/>
              </a:lnSpc>
              <a:buClrTx/>
              <a:buSzTx/>
              <a:buNone/>
              <a:defRPr/>
            </a:pPr>
            <a:r>
              <a:rPr lang="tr-TR" sz="4000" kern="1200" dirty="0">
                <a:solidFill>
                  <a:schemeClr val="tx1"/>
                </a:solidFill>
                <a:latin typeface="Calibri" panose="020F0502020204030204"/>
              </a:rPr>
              <a:t>Video izliyoruz </a:t>
            </a:r>
          </a:p>
        </p:txBody>
      </p:sp>
      <p:sp>
        <p:nvSpPr>
          <p:cNvPr id="1051" name="Google Shape;1051;p35"/>
          <p:cNvSpPr/>
          <p:nvPr/>
        </p:nvSpPr>
        <p:spPr>
          <a:xfrm>
            <a:off x="1616399" y="3671616"/>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043B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2" name="Google Shape;1052;p35"/>
          <p:cNvSpPr/>
          <p:nvPr/>
        </p:nvSpPr>
        <p:spPr>
          <a:xfrm>
            <a:off x="1616399" y="1936083"/>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043B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29;p35"/>
          <p:cNvSpPr txBox="1">
            <a:spLocks/>
          </p:cNvSpPr>
          <p:nvPr/>
        </p:nvSpPr>
        <p:spPr>
          <a:xfrm>
            <a:off x="4417017" y="5222223"/>
            <a:ext cx="7439187" cy="4171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lvl="0" indent="0" algn="ctr">
              <a:spcAft>
                <a:spcPts val="2133"/>
              </a:spcAft>
              <a:buNone/>
              <a:defRPr/>
            </a:pPr>
            <a:r>
              <a:rPr kumimoji="0" lang="tr-TR" sz="2000" b="0" i="0" u="none" strike="noStrike" kern="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sym typeface="Comfortaa"/>
              </a:rPr>
              <a:t>Kaynak:</a:t>
            </a:r>
            <a:r>
              <a:rPr lang="tr-TR" sz="2000" kern="0" dirty="0" smtClean="0">
                <a:solidFill>
                  <a:prstClr val="black"/>
                </a:solidFill>
                <a:latin typeface="Calibri" panose="020F0502020204030204" pitchFamily="34" charset="0"/>
                <a:cs typeface="Calibri" panose="020F0502020204030204" pitchFamily="34" charset="0"/>
                <a:hlinkClick r:id="rId3"/>
              </a:rPr>
              <a:t>https</a:t>
            </a:r>
            <a:r>
              <a:rPr lang="tr-TR" sz="2000" kern="0" dirty="0">
                <a:solidFill>
                  <a:prstClr val="black"/>
                </a:solidFill>
                <a:latin typeface="Calibri" panose="020F0502020204030204" pitchFamily="34" charset="0"/>
                <a:cs typeface="Calibri" panose="020F0502020204030204" pitchFamily="34" charset="0"/>
                <a:hlinkClick r:id="rId3"/>
              </a:rPr>
              <a:t>://</a:t>
            </a:r>
            <a:r>
              <a:rPr lang="tr-TR" sz="2000" kern="0" dirty="0" smtClean="0">
                <a:solidFill>
                  <a:prstClr val="black"/>
                </a:solidFill>
                <a:latin typeface="Calibri" panose="020F0502020204030204" pitchFamily="34" charset="0"/>
                <a:cs typeface="Calibri" panose="020F0502020204030204" pitchFamily="34" charset="0"/>
                <a:hlinkClick r:id="rId3"/>
              </a:rPr>
              <a:t>www.youtube.com/watch?v=fscOcAARmQM&amp;t=26s</a:t>
            </a:r>
            <a:r>
              <a:rPr lang="tr-TR" sz="2000" kern="0" dirty="0" smtClean="0">
                <a:solidFill>
                  <a:prstClr val="black"/>
                </a:solidFill>
                <a:latin typeface="Calibri" panose="020F0502020204030204" pitchFamily="34" charset="0"/>
                <a:cs typeface="Calibri" panose="020F0502020204030204" pitchFamily="34" charset="0"/>
              </a:rPr>
              <a:t> </a:t>
            </a:r>
            <a:endParaRPr kumimoji="0" lang="tr-TR"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omfortaa"/>
            </a:endParaRPr>
          </a:p>
        </p:txBody>
      </p:sp>
      <p:grpSp>
        <p:nvGrpSpPr>
          <p:cNvPr id="27" name="Google Shape;8488;p40"/>
          <p:cNvGrpSpPr/>
          <p:nvPr/>
        </p:nvGrpSpPr>
        <p:grpSpPr>
          <a:xfrm>
            <a:off x="5081667" y="884419"/>
            <a:ext cx="6415789" cy="3987383"/>
            <a:chOff x="310825" y="367425"/>
            <a:chExt cx="6969275" cy="4888550"/>
          </a:xfrm>
        </p:grpSpPr>
        <p:sp>
          <p:nvSpPr>
            <p:cNvPr id="28" name="Google Shape;8489;p40"/>
            <p:cNvSpPr/>
            <p:nvPr/>
          </p:nvSpPr>
          <p:spPr>
            <a:xfrm>
              <a:off x="310825" y="412500"/>
              <a:ext cx="6969275" cy="4843475"/>
            </a:xfrm>
            <a:custGeom>
              <a:avLst/>
              <a:gdLst/>
              <a:ahLst/>
              <a:cxnLst/>
              <a:rect l="l" t="t" r="r" b="b"/>
              <a:pathLst>
                <a:path w="278771" h="193739" extrusionOk="0">
                  <a:moveTo>
                    <a:pt x="4769" y="1"/>
                  </a:moveTo>
                  <a:cubicBezTo>
                    <a:pt x="2152" y="1"/>
                    <a:pt x="0" y="2153"/>
                    <a:pt x="0" y="4770"/>
                  </a:cubicBezTo>
                  <a:lnTo>
                    <a:pt x="0" y="188736"/>
                  </a:lnTo>
                  <a:cubicBezTo>
                    <a:pt x="0" y="191412"/>
                    <a:pt x="2094" y="193622"/>
                    <a:pt x="4769" y="193738"/>
                  </a:cubicBezTo>
                  <a:lnTo>
                    <a:pt x="274467" y="193738"/>
                  </a:lnTo>
                  <a:cubicBezTo>
                    <a:pt x="276968" y="193738"/>
                    <a:pt x="278771" y="191470"/>
                    <a:pt x="278771" y="188736"/>
                  </a:cubicBezTo>
                  <a:lnTo>
                    <a:pt x="278771" y="4828"/>
                  </a:lnTo>
                  <a:cubicBezTo>
                    <a:pt x="278771" y="2036"/>
                    <a:pt x="276968" y="1"/>
                    <a:pt x="274467" y="1"/>
                  </a:cubicBezTo>
                  <a:close/>
                </a:path>
              </a:pathLst>
            </a:custGeom>
            <a:solidFill>
              <a:srgbClr val="043B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8490;p40"/>
            <p:cNvSpPr/>
            <p:nvPr/>
          </p:nvSpPr>
          <p:spPr>
            <a:xfrm>
              <a:off x="412600" y="438675"/>
              <a:ext cx="6765725" cy="4700975"/>
            </a:xfrm>
            <a:custGeom>
              <a:avLst/>
              <a:gdLst/>
              <a:ahLst/>
              <a:cxnLst/>
              <a:rect l="l" t="t" r="r" b="b"/>
              <a:pathLst>
                <a:path w="270629" h="188039" extrusionOk="0">
                  <a:moveTo>
                    <a:pt x="4653" y="1"/>
                  </a:moveTo>
                  <a:cubicBezTo>
                    <a:pt x="2094" y="1"/>
                    <a:pt x="0" y="2094"/>
                    <a:pt x="0" y="4654"/>
                  </a:cubicBezTo>
                  <a:lnTo>
                    <a:pt x="0" y="183153"/>
                  </a:lnTo>
                  <a:cubicBezTo>
                    <a:pt x="0" y="185770"/>
                    <a:pt x="2036" y="187922"/>
                    <a:pt x="4653" y="188038"/>
                  </a:cubicBezTo>
                  <a:lnTo>
                    <a:pt x="266441" y="188038"/>
                  </a:lnTo>
                  <a:cubicBezTo>
                    <a:pt x="268883" y="188038"/>
                    <a:pt x="270628" y="185828"/>
                    <a:pt x="270628" y="183153"/>
                  </a:cubicBezTo>
                  <a:lnTo>
                    <a:pt x="270628" y="4654"/>
                  </a:lnTo>
                  <a:cubicBezTo>
                    <a:pt x="270628" y="1978"/>
                    <a:pt x="268883" y="1"/>
                    <a:pt x="2664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8491;p40"/>
            <p:cNvSpPr/>
            <p:nvPr/>
          </p:nvSpPr>
          <p:spPr>
            <a:xfrm>
              <a:off x="310825" y="367425"/>
              <a:ext cx="6969275" cy="508950"/>
            </a:xfrm>
            <a:custGeom>
              <a:avLst/>
              <a:gdLst/>
              <a:ahLst/>
              <a:cxnLst/>
              <a:rect l="l" t="t" r="r" b="b"/>
              <a:pathLst>
                <a:path w="278771" h="20358" extrusionOk="0">
                  <a:moveTo>
                    <a:pt x="4769" y="1"/>
                  </a:moveTo>
                  <a:cubicBezTo>
                    <a:pt x="2152" y="1"/>
                    <a:pt x="0" y="2153"/>
                    <a:pt x="0" y="4770"/>
                  </a:cubicBezTo>
                  <a:lnTo>
                    <a:pt x="0" y="20357"/>
                  </a:lnTo>
                  <a:lnTo>
                    <a:pt x="278771" y="20357"/>
                  </a:lnTo>
                  <a:lnTo>
                    <a:pt x="278771" y="4770"/>
                  </a:lnTo>
                  <a:cubicBezTo>
                    <a:pt x="278771" y="2036"/>
                    <a:pt x="276968" y="1"/>
                    <a:pt x="274467" y="1"/>
                  </a:cubicBezTo>
                  <a:close/>
                </a:path>
              </a:pathLst>
            </a:custGeom>
            <a:solidFill>
              <a:srgbClr val="043B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8492;p40"/>
            <p:cNvSpPr/>
            <p:nvPr/>
          </p:nvSpPr>
          <p:spPr>
            <a:xfrm>
              <a:off x="2134200" y="1172975"/>
              <a:ext cx="3200375" cy="3079475"/>
            </a:xfrm>
            <a:custGeom>
              <a:avLst/>
              <a:gdLst/>
              <a:ahLst/>
              <a:cxnLst/>
              <a:rect l="l" t="t" r="r" b="b"/>
              <a:pathLst>
                <a:path w="128015" h="123179" extrusionOk="0">
                  <a:moveTo>
                    <a:pt x="66436" y="12973"/>
                  </a:moveTo>
                  <a:cubicBezTo>
                    <a:pt x="72703" y="12973"/>
                    <a:pt x="79021" y="14188"/>
                    <a:pt x="85033" y="16693"/>
                  </a:cubicBezTo>
                  <a:cubicBezTo>
                    <a:pt x="103238" y="24196"/>
                    <a:pt x="115045" y="41935"/>
                    <a:pt x="115045" y="61594"/>
                  </a:cubicBezTo>
                  <a:cubicBezTo>
                    <a:pt x="115045" y="88465"/>
                    <a:pt x="93292" y="110217"/>
                    <a:pt x="66479" y="110217"/>
                  </a:cubicBezTo>
                  <a:cubicBezTo>
                    <a:pt x="46763" y="110217"/>
                    <a:pt x="29023" y="98352"/>
                    <a:pt x="21520" y="80206"/>
                  </a:cubicBezTo>
                  <a:cubicBezTo>
                    <a:pt x="14017" y="62059"/>
                    <a:pt x="18147" y="41121"/>
                    <a:pt x="32048" y="27220"/>
                  </a:cubicBezTo>
                  <a:cubicBezTo>
                    <a:pt x="41343" y="17925"/>
                    <a:pt x="53786" y="12973"/>
                    <a:pt x="66436" y="12973"/>
                  </a:cubicBezTo>
                  <a:close/>
                  <a:moveTo>
                    <a:pt x="66479" y="0"/>
                  </a:moveTo>
                  <a:cubicBezTo>
                    <a:pt x="41528" y="0"/>
                    <a:pt x="19077" y="15006"/>
                    <a:pt x="9539" y="38038"/>
                  </a:cubicBezTo>
                  <a:cubicBezTo>
                    <a:pt x="0" y="61070"/>
                    <a:pt x="5293" y="87534"/>
                    <a:pt x="22916" y="105157"/>
                  </a:cubicBezTo>
                  <a:cubicBezTo>
                    <a:pt x="34693" y="116934"/>
                    <a:pt x="50419" y="123179"/>
                    <a:pt x="66430" y="123179"/>
                  </a:cubicBezTo>
                  <a:cubicBezTo>
                    <a:pt x="74377" y="123179"/>
                    <a:pt x="82395" y="121640"/>
                    <a:pt x="90035" y="118476"/>
                  </a:cubicBezTo>
                  <a:cubicBezTo>
                    <a:pt x="113009" y="108938"/>
                    <a:pt x="128015" y="86487"/>
                    <a:pt x="128015" y="61594"/>
                  </a:cubicBezTo>
                  <a:cubicBezTo>
                    <a:pt x="128015" y="27569"/>
                    <a:pt x="100446" y="0"/>
                    <a:pt x="66479" y="0"/>
                  </a:cubicBez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8493;p40">
              <a:hlinkClick r:id="rId3"/>
            </p:cNvPr>
            <p:cNvSpPr/>
            <p:nvPr/>
          </p:nvSpPr>
          <p:spPr>
            <a:xfrm>
              <a:off x="3370125" y="2064300"/>
              <a:ext cx="1193800" cy="1488975"/>
            </a:xfrm>
            <a:custGeom>
              <a:avLst/>
              <a:gdLst/>
              <a:ahLst/>
              <a:cxnLst/>
              <a:rect l="l" t="t" r="r" b="b"/>
              <a:pathLst>
                <a:path w="47752" h="59559" extrusionOk="0">
                  <a:moveTo>
                    <a:pt x="1" y="1"/>
                  </a:moveTo>
                  <a:lnTo>
                    <a:pt x="292" y="59558"/>
                  </a:lnTo>
                  <a:lnTo>
                    <a:pt x="47752" y="29896"/>
                  </a:lnTo>
                  <a:lnTo>
                    <a:pt x="1" y="1"/>
                  </a:ln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8494;p40"/>
            <p:cNvSpPr/>
            <p:nvPr/>
          </p:nvSpPr>
          <p:spPr>
            <a:xfrm>
              <a:off x="398050" y="4443125"/>
              <a:ext cx="6794800" cy="769225"/>
            </a:xfrm>
            <a:custGeom>
              <a:avLst/>
              <a:gdLst/>
              <a:ahLst/>
              <a:cxnLst/>
              <a:rect l="l" t="t" r="r" b="b"/>
              <a:pathLst>
                <a:path w="271792" h="30769" extrusionOk="0">
                  <a:moveTo>
                    <a:pt x="1" y="1"/>
                  </a:moveTo>
                  <a:lnTo>
                    <a:pt x="1" y="30768"/>
                  </a:lnTo>
                  <a:lnTo>
                    <a:pt x="271792" y="30768"/>
                  </a:lnTo>
                  <a:lnTo>
                    <a:pt x="271792" y="1"/>
                  </a:lnTo>
                  <a:close/>
                </a:path>
              </a:pathLst>
            </a:custGeom>
            <a:solidFill>
              <a:srgbClr val="043B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8495;p40"/>
            <p:cNvSpPr/>
            <p:nvPr/>
          </p:nvSpPr>
          <p:spPr>
            <a:xfrm>
              <a:off x="617625" y="4565275"/>
              <a:ext cx="6310600" cy="34925"/>
            </a:xfrm>
            <a:custGeom>
              <a:avLst/>
              <a:gdLst/>
              <a:ahLst/>
              <a:cxnLst/>
              <a:rect l="l" t="t" r="r" b="b"/>
              <a:pathLst>
                <a:path w="252424" h="1397" extrusionOk="0">
                  <a:moveTo>
                    <a:pt x="0" y="0"/>
                  </a:moveTo>
                  <a:lnTo>
                    <a:pt x="0" y="1396"/>
                  </a:lnTo>
                  <a:lnTo>
                    <a:pt x="252423" y="1396"/>
                  </a:lnTo>
                  <a:lnTo>
                    <a:pt x="252423" y="0"/>
                  </a:lnTo>
                  <a:close/>
                </a:path>
              </a:pathLst>
            </a:custGeom>
            <a:solidFill>
              <a:srgbClr val="D9E2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8496;p40"/>
            <p:cNvSpPr/>
            <p:nvPr/>
          </p:nvSpPr>
          <p:spPr>
            <a:xfrm>
              <a:off x="617625" y="4565275"/>
              <a:ext cx="2576600" cy="34925"/>
            </a:xfrm>
            <a:custGeom>
              <a:avLst/>
              <a:gdLst/>
              <a:ahLst/>
              <a:cxnLst/>
              <a:rect l="l" t="t" r="r" b="b"/>
              <a:pathLst>
                <a:path w="103064" h="1397" extrusionOk="0">
                  <a:moveTo>
                    <a:pt x="0" y="0"/>
                  </a:moveTo>
                  <a:lnTo>
                    <a:pt x="0" y="1396"/>
                  </a:lnTo>
                  <a:lnTo>
                    <a:pt x="103063" y="1396"/>
                  </a:lnTo>
                  <a:lnTo>
                    <a:pt x="103063" y="0"/>
                  </a:ln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8497;p40"/>
            <p:cNvSpPr/>
            <p:nvPr/>
          </p:nvSpPr>
          <p:spPr>
            <a:xfrm>
              <a:off x="1825925" y="4761575"/>
              <a:ext cx="167250" cy="234125"/>
            </a:xfrm>
            <a:custGeom>
              <a:avLst/>
              <a:gdLst/>
              <a:ahLst/>
              <a:cxnLst/>
              <a:rect l="l" t="t" r="r" b="b"/>
              <a:pathLst>
                <a:path w="6690" h="9365" extrusionOk="0">
                  <a:moveTo>
                    <a:pt x="1" y="0"/>
                  </a:moveTo>
                  <a:lnTo>
                    <a:pt x="1" y="9364"/>
                  </a:lnTo>
                  <a:lnTo>
                    <a:pt x="6690" y="465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8498;p40"/>
            <p:cNvSpPr/>
            <p:nvPr/>
          </p:nvSpPr>
          <p:spPr>
            <a:xfrm>
              <a:off x="2022225" y="4761575"/>
              <a:ext cx="39300" cy="234125"/>
            </a:xfrm>
            <a:custGeom>
              <a:avLst/>
              <a:gdLst/>
              <a:ahLst/>
              <a:cxnLst/>
              <a:rect l="l" t="t" r="r" b="b"/>
              <a:pathLst>
                <a:path w="1572" h="9365" extrusionOk="0">
                  <a:moveTo>
                    <a:pt x="1" y="0"/>
                  </a:moveTo>
                  <a:lnTo>
                    <a:pt x="1" y="9364"/>
                  </a:lnTo>
                  <a:lnTo>
                    <a:pt x="1571" y="9364"/>
                  </a:lnTo>
                  <a:lnTo>
                    <a:pt x="157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8499;p40"/>
            <p:cNvSpPr/>
            <p:nvPr/>
          </p:nvSpPr>
          <p:spPr>
            <a:xfrm>
              <a:off x="1351925" y="4761575"/>
              <a:ext cx="167225" cy="234125"/>
            </a:xfrm>
            <a:custGeom>
              <a:avLst/>
              <a:gdLst/>
              <a:ahLst/>
              <a:cxnLst/>
              <a:rect l="l" t="t" r="r" b="b"/>
              <a:pathLst>
                <a:path w="6689" h="9365" extrusionOk="0">
                  <a:moveTo>
                    <a:pt x="0" y="0"/>
                  </a:moveTo>
                  <a:lnTo>
                    <a:pt x="0" y="9364"/>
                  </a:lnTo>
                  <a:lnTo>
                    <a:pt x="6689" y="465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8500;p40"/>
            <p:cNvSpPr/>
            <p:nvPr/>
          </p:nvSpPr>
          <p:spPr>
            <a:xfrm>
              <a:off x="877900" y="4761575"/>
              <a:ext cx="167225" cy="234125"/>
            </a:xfrm>
            <a:custGeom>
              <a:avLst/>
              <a:gdLst/>
              <a:ahLst/>
              <a:cxnLst/>
              <a:rect l="l" t="t" r="r" b="b"/>
              <a:pathLst>
                <a:path w="6689" h="9365" extrusionOk="0">
                  <a:moveTo>
                    <a:pt x="6689" y="0"/>
                  </a:moveTo>
                  <a:lnTo>
                    <a:pt x="0" y="4653"/>
                  </a:lnTo>
                  <a:lnTo>
                    <a:pt x="6689" y="9364"/>
                  </a:lnTo>
                  <a:lnTo>
                    <a:pt x="66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8501;p40"/>
            <p:cNvSpPr/>
            <p:nvPr/>
          </p:nvSpPr>
          <p:spPr>
            <a:xfrm>
              <a:off x="809550" y="4761575"/>
              <a:ext cx="39300" cy="234125"/>
            </a:xfrm>
            <a:custGeom>
              <a:avLst/>
              <a:gdLst/>
              <a:ahLst/>
              <a:cxnLst/>
              <a:rect l="l" t="t" r="r" b="b"/>
              <a:pathLst>
                <a:path w="1572" h="9365" extrusionOk="0">
                  <a:moveTo>
                    <a:pt x="1" y="0"/>
                  </a:moveTo>
                  <a:lnTo>
                    <a:pt x="1" y="9364"/>
                  </a:lnTo>
                  <a:lnTo>
                    <a:pt x="1571" y="9364"/>
                  </a:lnTo>
                  <a:lnTo>
                    <a:pt x="157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8502;p40"/>
            <p:cNvSpPr/>
            <p:nvPr/>
          </p:nvSpPr>
          <p:spPr>
            <a:xfrm>
              <a:off x="5477050" y="4719400"/>
              <a:ext cx="303925" cy="299550"/>
            </a:xfrm>
            <a:custGeom>
              <a:avLst/>
              <a:gdLst/>
              <a:ahLst/>
              <a:cxnLst/>
              <a:rect l="l" t="t" r="r" b="b"/>
              <a:pathLst>
                <a:path w="12157" h="11982" extrusionOk="0">
                  <a:moveTo>
                    <a:pt x="6050" y="4072"/>
                  </a:moveTo>
                  <a:cubicBezTo>
                    <a:pt x="7155" y="4072"/>
                    <a:pt x="8027" y="4944"/>
                    <a:pt x="8027" y="5991"/>
                  </a:cubicBezTo>
                  <a:cubicBezTo>
                    <a:pt x="8067" y="7217"/>
                    <a:pt x="7085" y="8013"/>
                    <a:pt x="6068" y="8013"/>
                  </a:cubicBezTo>
                  <a:cubicBezTo>
                    <a:pt x="5589" y="8013"/>
                    <a:pt x="5103" y="7836"/>
                    <a:pt x="4712" y="7445"/>
                  </a:cubicBezTo>
                  <a:cubicBezTo>
                    <a:pt x="3432" y="6224"/>
                    <a:pt x="4305" y="4072"/>
                    <a:pt x="6050" y="4072"/>
                  </a:cubicBezTo>
                  <a:close/>
                  <a:moveTo>
                    <a:pt x="5410" y="0"/>
                  </a:moveTo>
                  <a:cubicBezTo>
                    <a:pt x="5119" y="582"/>
                    <a:pt x="4886" y="1105"/>
                    <a:pt x="4712" y="1687"/>
                  </a:cubicBezTo>
                  <a:lnTo>
                    <a:pt x="3956" y="1978"/>
                  </a:lnTo>
                  <a:cubicBezTo>
                    <a:pt x="3432" y="1745"/>
                    <a:pt x="2851" y="1513"/>
                    <a:pt x="2269" y="1338"/>
                  </a:cubicBezTo>
                  <a:lnTo>
                    <a:pt x="1280" y="2269"/>
                  </a:lnTo>
                  <a:cubicBezTo>
                    <a:pt x="1513" y="2850"/>
                    <a:pt x="1746" y="3374"/>
                    <a:pt x="1978" y="3897"/>
                  </a:cubicBezTo>
                  <a:lnTo>
                    <a:pt x="1687" y="4653"/>
                  </a:lnTo>
                  <a:cubicBezTo>
                    <a:pt x="1106" y="4828"/>
                    <a:pt x="524" y="5060"/>
                    <a:pt x="1" y="5351"/>
                  </a:cubicBezTo>
                  <a:lnTo>
                    <a:pt x="1" y="6689"/>
                  </a:lnTo>
                  <a:cubicBezTo>
                    <a:pt x="524" y="6980"/>
                    <a:pt x="1106" y="7154"/>
                    <a:pt x="1687" y="7387"/>
                  </a:cubicBezTo>
                  <a:lnTo>
                    <a:pt x="1978" y="8085"/>
                  </a:lnTo>
                  <a:cubicBezTo>
                    <a:pt x="1746" y="8667"/>
                    <a:pt x="1513" y="9190"/>
                    <a:pt x="1338" y="9772"/>
                  </a:cubicBezTo>
                  <a:lnTo>
                    <a:pt x="2269" y="10702"/>
                  </a:lnTo>
                  <a:cubicBezTo>
                    <a:pt x="2851" y="10528"/>
                    <a:pt x="3432" y="10295"/>
                    <a:pt x="3956" y="10062"/>
                  </a:cubicBezTo>
                  <a:lnTo>
                    <a:pt x="4712" y="10353"/>
                  </a:lnTo>
                  <a:cubicBezTo>
                    <a:pt x="4886" y="10877"/>
                    <a:pt x="5119" y="11458"/>
                    <a:pt x="5410" y="11982"/>
                  </a:cubicBezTo>
                  <a:lnTo>
                    <a:pt x="6748" y="11982"/>
                  </a:lnTo>
                  <a:cubicBezTo>
                    <a:pt x="7038" y="11458"/>
                    <a:pt x="7271" y="10877"/>
                    <a:pt x="7504" y="10353"/>
                  </a:cubicBezTo>
                  <a:lnTo>
                    <a:pt x="8202" y="10062"/>
                  </a:lnTo>
                  <a:cubicBezTo>
                    <a:pt x="8783" y="10295"/>
                    <a:pt x="9365" y="10470"/>
                    <a:pt x="9946" y="10702"/>
                  </a:cubicBezTo>
                  <a:lnTo>
                    <a:pt x="10877" y="9772"/>
                  </a:lnTo>
                  <a:cubicBezTo>
                    <a:pt x="10703" y="9190"/>
                    <a:pt x="10470" y="8608"/>
                    <a:pt x="10179" y="8085"/>
                  </a:cubicBezTo>
                  <a:lnTo>
                    <a:pt x="10528" y="7387"/>
                  </a:lnTo>
                  <a:cubicBezTo>
                    <a:pt x="11052" y="7154"/>
                    <a:pt x="11633" y="6922"/>
                    <a:pt x="12157" y="6631"/>
                  </a:cubicBezTo>
                  <a:lnTo>
                    <a:pt x="12157" y="5351"/>
                  </a:lnTo>
                  <a:cubicBezTo>
                    <a:pt x="11633" y="5060"/>
                    <a:pt x="11052" y="4828"/>
                    <a:pt x="10528" y="4653"/>
                  </a:cubicBezTo>
                  <a:lnTo>
                    <a:pt x="10179" y="3897"/>
                  </a:lnTo>
                  <a:cubicBezTo>
                    <a:pt x="10470" y="3374"/>
                    <a:pt x="10644" y="2792"/>
                    <a:pt x="10819" y="2211"/>
                  </a:cubicBezTo>
                  <a:lnTo>
                    <a:pt x="9888" y="1280"/>
                  </a:lnTo>
                  <a:cubicBezTo>
                    <a:pt x="9307" y="1454"/>
                    <a:pt x="8783" y="1687"/>
                    <a:pt x="8202" y="1978"/>
                  </a:cubicBezTo>
                  <a:lnTo>
                    <a:pt x="7504" y="1687"/>
                  </a:lnTo>
                  <a:cubicBezTo>
                    <a:pt x="7271" y="1105"/>
                    <a:pt x="7038" y="524"/>
                    <a:pt x="67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8503;p40"/>
            <p:cNvSpPr/>
            <p:nvPr/>
          </p:nvSpPr>
          <p:spPr>
            <a:xfrm>
              <a:off x="5997600" y="4752850"/>
              <a:ext cx="349000" cy="229750"/>
            </a:xfrm>
            <a:custGeom>
              <a:avLst/>
              <a:gdLst/>
              <a:ahLst/>
              <a:cxnLst/>
              <a:rect l="l" t="t" r="r" b="b"/>
              <a:pathLst>
                <a:path w="13960" h="9190" extrusionOk="0">
                  <a:moveTo>
                    <a:pt x="12913" y="1047"/>
                  </a:moveTo>
                  <a:lnTo>
                    <a:pt x="12913" y="8143"/>
                  </a:lnTo>
                  <a:lnTo>
                    <a:pt x="1048" y="8143"/>
                  </a:lnTo>
                  <a:lnTo>
                    <a:pt x="1048" y="1047"/>
                  </a:lnTo>
                  <a:close/>
                  <a:moveTo>
                    <a:pt x="1" y="0"/>
                  </a:moveTo>
                  <a:lnTo>
                    <a:pt x="1" y="9190"/>
                  </a:lnTo>
                  <a:lnTo>
                    <a:pt x="13960" y="9190"/>
                  </a:lnTo>
                  <a:lnTo>
                    <a:pt x="1396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8504;p40"/>
            <p:cNvSpPr/>
            <p:nvPr/>
          </p:nvSpPr>
          <p:spPr>
            <a:xfrm>
              <a:off x="6720275" y="4728125"/>
              <a:ext cx="114900" cy="114900"/>
            </a:xfrm>
            <a:custGeom>
              <a:avLst/>
              <a:gdLst/>
              <a:ahLst/>
              <a:cxnLst/>
              <a:rect l="l" t="t" r="r" b="b"/>
              <a:pathLst>
                <a:path w="4596" h="4596" extrusionOk="0">
                  <a:moveTo>
                    <a:pt x="0" y="0"/>
                  </a:moveTo>
                  <a:lnTo>
                    <a:pt x="0" y="1047"/>
                  </a:lnTo>
                  <a:lnTo>
                    <a:pt x="3548" y="1047"/>
                  </a:lnTo>
                  <a:lnTo>
                    <a:pt x="3548" y="4595"/>
                  </a:lnTo>
                  <a:lnTo>
                    <a:pt x="4595" y="4595"/>
                  </a:lnTo>
                  <a:lnTo>
                    <a:pt x="459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8505;p40"/>
            <p:cNvSpPr/>
            <p:nvPr/>
          </p:nvSpPr>
          <p:spPr>
            <a:xfrm>
              <a:off x="6557425" y="4728125"/>
              <a:ext cx="113425" cy="114900"/>
            </a:xfrm>
            <a:custGeom>
              <a:avLst/>
              <a:gdLst/>
              <a:ahLst/>
              <a:cxnLst/>
              <a:rect l="l" t="t" r="r" b="b"/>
              <a:pathLst>
                <a:path w="4537" h="4596" extrusionOk="0">
                  <a:moveTo>
                    <a:pt x="0" y="0"/>
                  </a:moveTo>
                  <a:lnTo>
                    <a:pt x="0" y="4595"/>
                  </a:lnTo>
                  <a:lnTo>
                    <a:pt x="989" y="4595"/>
                  </a:lnTo>
                  <a:lnTo>
                    <a:pt x="989" y="1047"/>
                  </a:lnTo>
                  <a:lnTo>
                    <a:pt x="4537" y="1047"/>
                  </a:lnTo>
                  <a:lnTo>
                    <a:pt x="453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8506;p40"/>
            <p:cNvSpPr/>
            <p:nvPr/>
          </p:nvSpPr>
          <p:spPr>
            <a:xfrm>
              <a:off x="6720275" y="4892425"/>
              <a:ext cx="114900" cy="113450"/>
            </a:xfrm>
            <a:custGeom>
              <a:avLst/>
              <a:gdLst/>
              <a:ahLst/>
              <a:cxnLst/>
              <a:rect l="l" t="t" r="r" b="b"/>
              <a:pathLst>
                <a:path w="4596" h="4538" extrusionOk="0">
                  <a:moveTo>
                    <a:pt x="3548" y="1"/>
                  </a:moveTo>
                  <a:lnTo>
                    <a:pt x="3548" y="3549"/>
                  </a:lnTo>
                  <a:lnTo>
                    <a:pt x="0" y="3549"/>
                  </a:lnTo>
                  <a:lnTo>
                    <a:pt x="0" y="4537"/>
                  </a:lnTo>
                  <a:lnTo>
                    <a:pt x="4595" y="4537"/>
                  </a:lnTo>
                  <a:lnTo>
                    <a:pt x="459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8507;p40"/>
            <p:cNvSpPr/>
            <p:nvPr/>
          </p:nvSpPr>
          <p:spPr>
            <a:xfrm>
              <a:off x="6557425" y="4892425"/>
              <a:ext cx="113425" cy="113450"/>
            </a:xfrm>
            <a:custGeom>
              <a:avLst/>
              <a:gdLst/>
              <a:ahLst/>
              <a:cxnLst/>
              <a:rect l="l" t="t" r="r" b="b"/>
              <a:pathLst>
                <a:path w="4537" h="4538" extrusionOk="0">
                  <a:moveTo>
                    <a:pt x="0" y="1"/>
                  </a:moveTo>
                  <a:lnTo>
                    <a:pt x="0" y="4537"/>
                  </a:lnTo>
                  <a:lnTo>
                    <a:pt x="4537" y="4537"/>
                  </a:lnTo>
                  <a:lnTo>
                    <a:pt x="4537" y="3549"/>
                  </a:lnTo>
                  <a:lnTo>
                    <a:pt x="989" y="3549"/>
                  </a:ln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8508;p40"/>
            <p:cNvSpPr/>
            <p:nvPr/>
          </p:nvSpPr>
          <p:spPr>
            <a:xfrm>
              <a:off x="3116100" y="4521600"/>
              <a:ext cx="142100" cy="120775"/>
            </a:xfrm>
            <a:custGeom>
              <a:avLst/>
              <a:gdLst/>
              <a:ahLst/>
              <a:cxnLst/>
              <a:rect l="l" t="t" r="r" b="b"/>
              <a:pathLst>
                <a:path w="5684" h="4831" extrusionOk="0">
                  <a:moveTo>
                    <a:pt x="3342" y="0"/>
                  </a:moveTo>
                  <a:cubicBezTo>
                    <a:pt x="3308" y="0"/>
                    <a:pt x="3274" y="1"/>
                    <a:pt x="3241" y="2"/>
                  </a:cubicBezTo>
                  <a:cubicBezTo>
                    <a:pt x="3217" y="2"/>
                    <a:pt x="3194" y="1"/>
                    <a:pt x="3170" y="1"/>
                  </a:cubicBezTo>
                  <a:cubicBezTo>
                    <a:pt x="1065" y="1"/>
                    <a:pt x="0" y="2579"/>
                    <a:pt x="1496" y="4132"/>
                  </a:cubicBezTo>
                  <a:cubicBezTo>
                    <a:pt x="1998" y="4615"/>
                    <a:pt x="2606" y="4831"/>
                    <a:pt x="3202" y="4831"/>
                  </a:cubicBezTo>
                  <a:cubicBezTo>
                    <a:pt x="4472" y="4831"/>
                    <a:pt x="5684" y="3851"/>
                    <a:pt x="5684" y="2387"/>
                  </a:cubicBezTo>
                  <a:cubicBezTo>
                    <a:pt x="5684" y="1083"/>
                    <a:pt x="4634" y="0"/>
                    <a:pt x="3342" y="0"/>
                  </a:cubicBez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887266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289230" y="5402317"/>
            <a:ext cx="11734604" cy="1282935"/>
          </a:xfrm>
          <a:prstGeom prst="rect">
            <a:avLst/>
          </a:prstGeom>
        </p:spPr>
        <p:style>
          <a:lnRef idx="1">
            <a:schemeClr val="accent2"/>
          </a:lnRef>
          <a:fillRef idx="2">
            <a:schemeClr val="accent2"/>
          </a:fillRef>
          <a:effectRef idx="1">
            <a:schemeClr val="accent2"/>
          </a:effectRef>
          <a:fontRef idx="minor">
            <a:schemeClr val="dk1"/>
          </a:fontRef>
        </p:style>
        <p:txBody>
          <a:bodyPr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571500" indent="-571500" algn="just">
              <a:buFont typeface="Wingdings" panose="05000000000000000000" pitchFamily="2" charset="2"/>
              <a:buChar char="Ø"/>
            </a:pPr>
            <a:r>
              <a:rPr lang="tr-TR" sz="3600" dirty="0" smtClean="0"/>
              <a:t>İslam dininde paylaşmak ve yardımlaşma ile ilgili hangi </a:t>
            </a:r>
            <a:r>
              <a:rPr lang="tr-TR" sz="3600" b="1" dirty="0" smtClean="0"/>
              <a:t>ibadetleri</a:t>
            </a:r>
            <a:r>
              <a:rPr lang="tr-TR" sz="3600" dirty="0" smtClean="0"/>
              <a:t> biliyorsunuz?</a:t>
            </a:r>
            <a:endParaRPr lang="tr-TR" sz="3600" dirty="0"/>
          </a:p>
        </p:txBody>
      </p:sp>
      <p:sp>
        <p:nvSpPr>
          <p:cNvPr id="3" name="İçerik Yer Tutucusu 2"/>
          <p:cNvSpPr txBox="1">
            <a:spLocks/>
          </p:cNvSpPr>
          <p:nvPr/>
        </p:nvSpPr>
        <p:spPr>
          <a:xfrm>
            <a:off x="6625653" y="824458"/>
            <a:ext cx="5321508" cy="4047345"/>
          </a:xfrm>
          <a:prstGeom prst="rect">
            <a:avLst/>
          </a:prstGeo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just">
              <a:buFont typeface="Arial" panose="020B0604020202020204" pitchFamily="34" charset="0"/>
              <a:buNone/>
            </a:pPr>
            <a:r>
              <a:rPr lang="tr-TR" dirty="0" smtClean="0"/>
              <a:t>İslam, paylaşma ve yardımlaşma duygusunu güçlendirmeyi amaçlar. Bu konuda Müslümana yol gösterir. Herkese kendi durumuna göre yardım etmeyi tavsiye eder. Böylece insanı cimrilik ve bencillik tutsaklığından kurtarıp paylaşmanın verdiği mutluluğa ulaştırmak ister. </a:t>
            </a:r>
            <a:endParaRPr lang="tr-TR" dirty="0"/>
          </a:p>
        </p:txBody>
      </p:sp>
      <p:pic>
        <p:nvPicPr>
          <p:cNvPr id="4" name="Resim 3"/>
          <p:cNvPicPr>
            <a:picLocks noChangeAspect="1"/>
          </p:cNvPicPr>
          <p:nvPr/>
        </p:nvPicPr>
        <p:blipFill>
          <a:blip r:embed="rId3"/>
          <a:stretch>
            <a:fillRect/>
          </a:stretch>
        </p:blipFill>
        <p:spPr>
          <a:xfrm>
            <a:off x="289230" y="305855"/>
            <a:ext cx="6051609" cy="4812325"/>
          </a:xfrm>
          <a:prstGeom prst="rect">
            <a:avLst/>
          </a:prstGeom>
        </p:spPr>
      </p:pic>
    </p:spTree>
    <p:extLst>
      <p:ext uri="{BB962C8B-B14F-4D97-AF65-F5344CB8AC3E}">
        <p14:creationId xmlns:p14="http://schemas.microsoft.com/office/powerpoint/2010/main" val="333528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wipe(down)">
                                      <p:cBhvr>
                                        <p:cTn id="11" dur="500"/>
                                        <p:tgtEl>
                                          <p:spTgt spid="3">
                                            <p:bg/>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righ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Düz Bağlayıcı 38"/>
          <p:cNvCxnSpPr/>
          <p:nvPr/>
        </p:nvCxnSpPr>
        <p:spPr>
          <a:xfrm>
            <a:off x="7004468" y="3430125"/>
            <a:ext cx="1458358" cy="8209"/>
          </a:xfrm>
          <a:prstGeom prst="line">
            <a:avLst/>
          </a:prstGeom>
          <a:ln w="76200">
            <a:solidFill>
              <a:srgbClr val="42CBA4"/>
            </a:solidFill>
          </a:ln>
        </p:spPr>
        <p:style>
          <a:lnRef idx="1">
            <a:schemeClr val="accent1"/>
          </a:lnRef>
          <a:fillRef idx="0">
            <a:schemeClr val="accent1"/>
          </a:fillRef>
          <a:effectRef idx="0">
            <a:schemeClr val="accent1"/>
          </a:effectRef>
          <a:fontRef idx="minor">
            <a:schemeClr val="tx1"/>
          </a:fontRef>
        </p:style>
      </p:cxnSp>
      <p:cxnSp>
        <p:nvCxnSpPr>
          <p:cNvPr id="40" name="Düz Bağlayıcı 39"/>
          <p:cNvCxnSpPr/>
          <p:nvPr/>
        </p:nvCxnSpPr>
        <p:spPr>
          <a:xfrm>
            <a:off x="6605559" y="5792553"/>
            <a:ext cx="1458358" cy="8209"/>
          </a:xfrm>
          <a:prstGeom prst="line">
            <a:avLst/>
          </a:prstGeom>
          <a:ln w="76200">
            <a:solidFill>
              <a:srgbClr val="D85F5F"/>
            </a:solidFill>
          </a:ln>
        </p:spPr>
        <p:style>
          <a:lnRef idx="1">
            <a:schemeClr val="accent1"/>
          </a:lnRef>
          <a:fillRef idx="0">
            <a:schemeClr val="accent1"/>
          </a:fillRef>
          <a:effectRef idx="0">
            <a:schemeClr val="accent1"/>
          </a:effectRef>
          <a:fontRef idx="minor">
            <a:schemeClr val="tx1"/>
          </a:fontRef>
        </p:style>
      </p:cxnSp>
      <p:cxnSp>
        <p:nvCxnSpPr>
          <p:cNvPr id="36" name="Düz Bağlayıcı 35"/>
          <p:cNvCxnSpPr/>
          <p:nvPr/>
        </p:nvCxnSpPr>
        <p:spPr>
          <a:xfrm>
            <a:off x="6339442" y="1118390"/>
            <a:ext cx="1458358" cy="8209"/>
          </a:xfrm>
          <a:prstGeom prst="line">
            <a:avLst/>
          </a:prstGeom>
          <a:ln w="76200">
            <a:solidFill>
              <a:srgbClr val="F9BB3F"/>
            </a:solidFill>
          </a:ln>
        </p:spPr>
        <p:style>
          <a:lnRef idx="1">
            <a:schemeClr val="accent1"/>
          </a:lnRef>
          <a:fillRef idx="0">
            <a:schemeClr val="accent1"/>
          </a:fillRef>
          <a:effectRef idx="0">
            <a:schemeClr val="accent1"/>
          </a:effectRef>
          <a:fontRef idx="minor">
            <a:schemeClr val="tx1"/>
          </a:fontRef>
        </p:style>
      </p:cxnSp>
      <p:grpSp>
        <p:nvGrpSpPr>
          <p:cNvPr id="4" name="Group 32">
            <a:extLst>
              <a:ext uri="{FF2B5EF4-FFF2-40B4-BE49-F238E27FC236}">
                <a16:creationId xmlns:a16="http://schemas.microsoft.com/office/drawing/2014/main" id="{473EA8A3-D24C-4FA5-AC00-EF78A41013CF}"/>
              </a:ext>
            </a:extLst>
          </p:cNvPr>
          <p:cNvGrpSpPr/>
          <p:nvPr/>
        </p:nvGrpSpPr>
        <p:grpSpPr>
          <a:xfrm rot="18900000" flipV="1">
            <a:off x="2189218" y="1833534"/>
            <a:ext cx="2995077" cy="1306797"/>
            <a:chOff x="3909753" y="3162185"/>
            <a:chExt cx="4372494" cy="1070794"/>
          </a:xfrm>
        </p:grpSpPr>
        <p:sp>
          <p:nvSpPr>
            <p:cNvPr id="5" name="Freeform: Shape 58">
              <a:extLst>
                <a:ext uri="{FF2B5EF4-FFF2-40B4-BE49-F238E27FC236}">
                  <a16:creationId xmlns:a16="http://schemas.microsoft.com/office/drawing/2014/main" id="{470AB5F5-162E-438B-AD06-C131011FD647}"/>
                </a:ext>
              </a:extLst>
            </p:cNvPr>
            <p:cNvSpPr/>
            <p:nvPr/>
          </p:nvSpPr>
          <p:spPr>
            <a:xfrm>
              <a:off x="3909753" y="3162185"/>
              <a:ext cx="4372494" cy="535397"/>
            </a:xfrm>
            <a:custGeom>
              <a:avLst/>
              <a:gdLst>
                <a:gd name="connsiteX0" fmla="*/ 4372494 w 4372494"/>
                <a:gd name="connsiteY0" fmla="*/ 0 h 535397"/>
                <a:gd name="connsiteX1" fmla="*/ 4372494 w 4372494"/>
                <a:gd name="connsiteY1" fmla="*/ 535397 h 535397"/>
                <a:gd name="connsiteX2" fmla="*/ 0 w 4372494"/>
                <a:gd name="connsiteY2" fmla="*/ 535397 h 535397"/>
                <a:gd name="connsiteX3" fmla="*/ 0 w 4372494"/>
                <a:gd name="connsiteY3" fmla="*/ 0 h 535397"/>
                <a:gd name="connsiteX4" fmla="*/ 39384 w 4372494"/>
                <a:gd name="connsiteY4" fmla="*/ 14676 h 535397"/>
                <a:gd name="connsiteX5" fmla="*/ 2186247 w 4372494"/>
                <a:gd name="connsiteY5" fmla="*/ 245550 h 535397"/>
                <a:gd name="connsiteX6" fmla="*/ 4333110 w 4372494"/>
                <a:gd name="connsiteY6" fmla="*/ 14676 h 53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494" h="535397">
                  <a:moveTo>
                    <a:pt x="4372494" y="0"/>
                  </a:moveTo>
                  <a:lnTo>
                    <a:pt x="4372494" y="535397"/>
                  </a:lnTo>
                  <a:lnTo>
                    <a:pt x="0" y="535397"/>
                  </a:lnTo>
                  <a:lnTo>
                    <a:pt x="0" y="0"/>
                  </a:lnTo>
                  <a:lnTo>
                    <a:pt x="39384" y="14676"/>
                  </a:lnTo>
                  <a:cubicBezTo>
                    <a:pt x="504652" y="153969"/>
                    <a:pt x="1292572" y="245550"/>
                    <a:pt x="2186247" y="245550"/>
                  </a:cubicBezTo>
                  <a:cubicBezTo>
                    <a:pt x="3079923" y="245550"/>
                    <a:pt x="3867843" y="153969"/>
                    <a:pt x="4333110" y="14676"/>
                  </a:cubicBezTo>
                  <a:close/>
                </a:path>
              </a:pathLst>
            </a:custGeom>
            <a:solidFill>
              <a:srgbClr val="FDA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9">
              <a:extLst>
                <a:ext uri="{FF2B5EF4-FFF2-40B4-BE49-F238E27FC236}">
                  <a16:creationId xmlns:a16="http://schemas.microsoft.com/office/drawing/2014/main" id="{3A585108-C2F9-4226-9C12-6D9BECE6A7AE}"/>
                </a:ext>
              </a:extLst>
            </p:cNvPr>
            <p:cNvSpPr/>
            <p:nvPr/>
          </p:nvSpPr>
          <p:spPr>
            <a:xfrm flipV="1">
              <a:off x="3909753" y="3697582"/>
              <a:ext cx="4372494" cy="535397"/>
            </a:xfrm>
            <a:custGeom>
              <a:avLst/>
              <a:gdLst>
                <a:gd name="connsiteX0" fmla="*/ 4372494 w 4372494"/>
                <a:gd name="connsiteY0" fmla="*/ 0 h 535397"/>
                <a:gd name="connsiteX1" fmla="*/ 4372494 w 4372494"/>
                <a:gd name="connsiteY1" fmla="*/ 535397 h 535397"/>
                <a:gd name="connsiteX2" fmla="*/ 0 w 4372494"/>
                <a:gd name="connsiteY2" fmla="*/ 535397 h 535397"/>
                <a:gd name="connsiteX3" fmla="*/ 0 w 4372494"/>
                <a:gd name="connsiteY3" fmla="*/ 0 h 535397"/>
                <a:gd name="connsiteX4" fmla="*/ 39384 w 4372494"/>
                <a:gd name="connsiteY4" fmla="*/ 14676 h 535397"/>
                <a:gd name="connsiteX5" fmla="*/ 2186247 w 4372494"/>
                <a:gd name="connsiteY5" fmla="*/ 245550 h 535397"/>
                <a:gd name="connsiteX6" fmla="*/ 4333110 w 4372494"/>
                <a:gd name="connsiteY6" fmla="*/ 14676 h 53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494" h="535397">
                  <a:moveTo>
                    <a:pt x="4372494" y="0"/>
                  </a:moveTo>
                  <a:lnTo>
                    <a:pt x="4372494" y="535397"/>
                  </a:lnTo>
                  <a:lnTo>
                    <a:pt x="0" y="535397"/>
                  </a:lnTo>
                  <a:lnTo>
                    <a:pt x="0" y="0"/>
                  </a:lnTo>
                  <a:lnTo>
                    <a:pt x="39384" y="14676"/>
                  </a:lnTo>
                  <a:cubicBezTo>
                    <a:pt x="504652" y="153969"/>
                    <a:pt x="1292572" y="245550"/>
                    <a:pt x="2186247" y="245550"/>
                  </a:cubicBezTo>
                  <a:cubicBezTo>
                    <a:pt x="3079923" y="245550"/>
                    <a:pt x="3867843" y="153969"/>
                    <a:pt x="4333110" y="14676"/>
                  </a:cubicBezTo>
                  <a:close/>
                </a:path>
              </a:pathLst>
            </a:custGeom>
            <a:solidFill>
              <a:srgbClr val="D58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33">
            <a:extLst>
              <a:ext uri="{FF2B5EF4-FFF2-40B4-BE49-F238E27FC236}">
                <a16:creationId xmlns:a16="http://schemas.microsoft.com/office/drawing/2014/main" id="{BCCA8850-758A-45D0-A3C9-31898E9185DA}"/>
              </a:ext>
            </a:extLst>
          </p:cNvPr>
          <p:cNvGrpSpPr/>
          <p:nvPr/>
        </p:nvGrpSpPr>
        <p:grpSpPr>
          <a:xfrm rot="10800000" flipV="1">
            <a:off x="2597637" y="2875694"/>
            <a:ext cx="3023779" cy="1293018"/>
            <a:chOff x="3909753" y="3162185"/>
            <a:chExt cx="4372494" cy="1070794"/>
          </a:xfrm>
        </p:grpSpPr>
        <p:sp>
          <p:nvSpPr>
            <p:cNvPr id="8" name="Freeform: Shape 56">
              <a:extLst>
                <a:ext uri="{FF2B5EF4-FFF2-40B4-BE49-F238E27FC236}">
                  <a16:creationId xmlns:a16="http://schemas.microsoft.com/office/drawing/2014/main" id="{EB5F0BFC-7A48-45C5-B5CF-0774376DC731}"/>
                </a:ext>
              </a:extLst>
            </p:cNvPr>
            <p:cNvSpPr/>
            <p:nvPr/>
          </p:nvSpPr>
          <p:spPr>
            <a:xfrm>
              <a:off x="3909753" y="3162185"/>
              <a:ext cx="4372494" cy="535397"/>
            </a:xfrm>
            <a:custGeom>
              <a:avLst/>
              <a:gdLst>
                <a:gd name="connsiteX0" fmla="*/ 4372494 w 4372494"/>
                <a:gd name="connsiteY0" fmla="*/ 0 h 535397"/>
                <a:gd name="connsiteX1" fmla="*/ 4372494 w 4372494"/>
                <a:gd name="connsiteY1" fmla="*/ 535397 h 535397"/>
                <a:gd name="connsiteX2" fmla="*/ 0 w 4372494"/>
                <a:gd name="connsiteY2" fmla="*/ 535397 h 535397"/>
                <a:gd name="connsiteX3" fmla="*/ 0 w 4372494"/>
                <a:gd name="connsiteY3" fmla="*/ 0 h 535397"/>
                <a:gd name="connsiteX4" fmla="*/ 39384 w 4372494"/>
                <a:gd name="connsiteY4" fmla="*/ 14676 h 535397"/>
                <a:gd name="connsiteX5" fmla="*/ 2186247 w 4372494"/>
                <a:gd name="connsiteY5" fmla="*/ 245550 h 535397"/>
                <a:gd name="connsiteX6" fmla="*/ 4333110 w 4372494"/>
                <a:gd name="connsiteY6" fmla="*/ 14676 h 53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494" h="535397">
                  <a:moveTo>
                    <a:pt x="4372494" y="0"/>
                  </a:moveTo>
                  <a:lnTo>
                    <a:pt x="4372494" y="535397"/>
                  </a:lnTo>
                  <a:lnTo>
                    <a:pt x="0" y="535397"/>
                  </a:lnTo>
                  <a:lnTo>
                    <a:pt x="0" y="0"/>
                  </a:lnTo>
                  <a:lnTo>
                    <a:pt x="39384" y="14676"/>
                  </a:lnTo>
                  <a:cubicBezTo>
                    <a:pt x="504652" y="153969"/>
                    <a:pt x="1292572" y="245550"/>
                    <a:pt x="2186247" y="245550"/>
                  </a:cubicBezTo>
                  <a:cubicBezTo>
                    <a:pt x="3079923" y="245550"/>
                    <a:pt x="3867843" y="153969"/>
                    <a:pt x="4333110" y="14676"/>
                  </a:cubicBezTo>
                  <a:close/>
                </a:path>
              </a:pathLst>
            </a:custGeom>
            <a:solidFill>
              <a:srgbClr val="24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57">
              <a:extLst>
                <a:ext uri="{FF2B5EF4-FFF2-40B4-BE49-F238E27FC236}">
                  <a16:creationId xmlns:a16="http://schemas.microsoft.com/office/drawing/2014/main" id="{DBDFC8A0-940D-4663-AA3E-E3DCF5AC747B}"/>
                </a:ext>
              </a:extLst>
            </p:cNvPr>
            <p:cNvSpPr/>
            <p:nvPr/>
          </p:nvSpPr>
          <p:spPr>
            <a:xfrm flipV="1">
              <a:off x="3909753" y="3697582"/>
              <a:ext cx="4372494" cy="535397"/>
            </a:xfrm>
            <a:custGeom>
              <a:avLst/>
              <a:gdLst>
                <a:gd name="connsiteX0" fmla="*/ 4372494 w 4372494"/>
                <a:gd name="connsiteY0" fmla="*/ 0 h 535397"/>
                <a:gd name="connsiteX1" fmla="*/ 4372494 w 4372494"/>
                <a:gd name="connsiteY1" fmla="*/ 535397 h 535397"/>
                <a:gd name="connsiteX2" fmla="*/ 0 w 4372494"/>
                <a:gd name="connsiteY2" fmla="*/ 535397 h 535397"/>
                <a:gd name="connsiteX3" fmla="*/ 0 w 4372494"/>
                <a:gd name="connsiteY3" fmla="*/ 0 h 535397"/>
                <a:gd name="connsiteX4" fmla="*/ 39384 w 4372494"/>
                <a:gd name="connsiteY4" fmla="*/ 14676 h 535397"/>
                <a:gd name="connsiteX5" fmla="*/ 2186247 w 4372494"/>
                <a:gd name="connsiteY5" fmla="*/ 245550 h 535397"/>
                <a:gd name="connsiteX6" fmla="*/ 4333110 w 4372494"/>
                <a:gd name="connsiteY6" fmla="*/ 14676 h 53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494" h="535397">
                  <a:moveTo>
                    <a:pt x="4372494" y="0"/>
                  </a:moveTo>
                  <a:lnTo>
                    <a:pt x="4372494" y="535397"/>
                  </a:lnTo>
                  <a:lnTo>
                    <a:pt x="0" y="535397"/>
                  </a:lnTo>
                  <a:lnTo>
                    <a:pt x="0" y="0"/>
                  </a:lnTo>
                  <a:lnTo>
                    <a:pt x="39384" y="14676"/>
                  </a:lnTo>
                  <a:cubicBezTo>
                    <a:pt x="504652" y="153969"/>
                    <a:pt x="1292572" y="245550"/>
                    <a:pt x="2186247" y="245550"/>
                  </a:cubicBezTo>
                  <a:cubicBezTo>
                    <a:pt x="3079923" y="245550"/>
                    <a:pt x="3867843" y="153969"/>
                    <a:pt x="4333110" y="14676"/>
                  </a:cubicBezTo>
                  <a:close/>
                </a:path>
              </a:pathLst>
            </a:custGeom>
            <a:solidFill>
              <a:srgbClr val="28B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34">
            <a:extLst>
              <a:ext uri="{FF2B5EF4-FFF2-40B4-BE49-F238E27FC236}">
                <a16:creationId xmlns:a16="http://schemas.microsoft.com/office/drawing/2014/main" id="{7D6B8CF1-6F09-4A8B-98EC-2306A73867F2}"/>
              </a:ext>
            </a:extLst>
          </p:cNvPr>
          <p:cNvGrpSpPr/>
          <p:nvPr/>
        </p:nvGrpSpPr>
        <p:grpSpPr>
          <a:xfrm rot="2700000" flipV="1">
            <a:off x="2157525" y="4029615"/>
            <a:ext cx="3023779" cy="1294391"/>
            <a:chOff x="3909753" y="3162185"/>
            <a:chExt cx="4372494" cy="1070794"/>
          </a:xfrm>
        </p:grpSpPr>
        <p:sp>
          <p:nvSpPr>
            <p:cNvPr id="11" name="Freeform: Shape 54">
              <a:extLst>
                <a:ext uri="{FF2B5EF4-FFF2-40B4-BE49-F238E27FC236}">
                  <a16:creationId xmlns:a16="http://schemas.microsoft.com/office/drawing/2014/main" id="{04A94FEA-A3B2-4F8D-92F4-82FC18E6FAB9}"/>
                </a:ext>
              </a:extLst>
            </p:cNvPr>
            <p:cNvSpPr/>
            <p:nvPr/>
          </p:nvSpPr>
          <p:spPr>
            <a:xfrm>
              <a:off x="3909753" y="3162185"/>
              <a:ext cx="4372494" cy="535397"/>
            </a:xfrm>
            <a:custGeom>
              <a:avLst/>
              <a:gdLst>
                <a:gd name="connsiteX0" fmla="*/ 4372494 w 4372494"/>
                <a:gd name="connsiteY0" fmla="*/ 0 h 535397"/>
                <a:gd name="connsiteX1" fmla="*/ 4372494 w 4372494"/>
                <a:gd name="connsiteY1" fmla="*/ 535397 h 535397"/>
                <a:gd name="connsiteX2" fmla="*/ 0 w 4372494"/>
                <a:gd name="connsiteY2" fmla="*/ 535397 h 535397"/>
                <a:gd name="connsiteX3" fmla="*/ 0 w 4372494"/>
                <a:gd name="connsiteY3" fmla="*/ 0 h 535397"/>
                <a:gd name="connsiteX4" fmla="*/ 39384 w 4372494"/>
                <a:gd name="connsiteY4" fmla="*/ 14676 h 535397"/>
                <a:gd name="connsiteX5" fmla="*/ 2186247 w 4372494"/>
                <a:gd name="connsiteY5" fmla="*/ 245550 h 535397"/>
                <a:gd name="connsiteX6" fmla="*/ 4333110 w 4372494"/>
                <a:gd name="connsiteY6" fmla="*/ 14676 h 53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494" h="535397">
                  <a:moveTo>
                    <a:pt x="4372494" y="0"/>
                  </a:moveTo>
                  <a:lnTo>
                    <a:pt x="4372494" y="535397"/>
                  </a:lnTo>
                  <a:lnTo>
                    <a:pt x="0" y="535397"/>
                  </a:lnTo>
                  <a:lnTo>
                    <a:pt x="0" y="0"/>
                  </a:lnTo>
                  <a:lnTo>
                    <a:pt x="39384" y="14676"/>
                  </a:lnTo>
                  <a:cubicBezTo>
                    <a:pt x="504652" y="153969"/>
                    <a:pt x="1292572" y="245550"/>
                    <a:pt x="2186247" y="245550"/>
                  </a:cubicBezTo>
                  <a:cubicBezTo>
                    <a:pt x="3079923" y="245550"/>
                    <a:pt x="3867843" y="153969"/>
                    <a:pt x="4333110" y="14676"/>
                  </a:cubicBezTo>
                  <a:close/>
                </a:path>
              </a:pathLst>
            </a:custGeom>
            <a:solidFill>
              <a:srgbClr val="D8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55">
              <a:extLst>
                <a:ext uri="{FF2B5EF4-FFF2-40B4-BE49-F238E27FC236}">
                  <a16:creationId xmlns:a16="http://schemas.microsoft.com/office/drawing/2014/main" id="{25BCE5B2-812A-4ACA-9964-22AC8EE693B6}"/>
                </a:ext>
              </a:extLst>
            </p:cNvPr>
            <p:cNvSpPr/>
            <p:nvPr/>
          </p:nvSpPr>
          <p:spPr>
            <a:xfrm flipV="1">
              <a:off x="3909753" y="3697582"/>
              <a:ext cx="4372494" cy="535397"/>
            </a:xfrm>
            <a:custGeom>
              <a:avLst/>
              <a:gdLst>
                <a:gd name="connsiteX0" fmla="*/ 4372494 w 4372494"/>
                <a:gd name="connsiteY0" fmla="*/ 0 h 535397"/>
                <a:gd name="connsiteX1" fmla="*/ 4372494 w 4372494"/>
                <a:gd name="connsiteY1" fmla="*/ 535397 h 535397"/>
                <a:gd name="connsiteX2" fmla="*/ 0 w 4372494"/>
                <a:gd name="connsiteY2" fmla="*/ 535397 h 535397"/>
                <a:gd name="connsiteX3" fmla="*/ 0 w 4372494"/>
                <a:gd name="connsiteY3" fmla="*/ 0 h 535397"/>
                <a:gd name="connsiteX4" fmla="*/ 39384 w 4372494"/>
                <a:gd name="connsiteY4" fmla="*/ 14676 h 535397"/>
                <a:gd name="connsiteX5" fmla="*/ 2186247 w 4372494"/>
                <a:gd name="connsiteY5" fmla="*/ 245550 h 535397"/>
                <a:gd name="connsiteX6" fmla="*/ 4333110 w 4372494"/>
                <a:gd name="connsiteY6" fmla="*/ 14676 h 53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494" h="535397">
                  <a:moveTo>
                    <a:pt x="4372494" y="0"/>
                  </a:moveTo>
                  <a:lnTo>
                    <a:pt x="4372494" y="535397"/>
                  </a:lnTo>
                  <a:lnTo>
                    <a:pt x="0" y="535397"/>
                  </a:lnTo>
                  <a:lnTo>
                    <a:pt x="0" y="0"/>
                  </a:lnTo>
                  <a:lnTo>
                    <a:pt x="39384" y="14676"/>
                  </a:lnTo>
                  <a:cubicBezTo>
                    <a:pt x="504652" y="153969"/>
                    <a:pt x="1292572" y="245550"/>
                    <a:pt x="2186247" y="245550"/>
                  </a:cubicBezTo>
                  <a:cubicBezTo>
                    <a:pt x="3079923" y="245550"/>
                    <a:pt x="3867843" y="153969"/>
                    <a:pt x="4333110" y="14676"/>
                  </a:cubicBezTo>
                  <a:close/>
                </a:path>
              </a:pathLst>
            </a:custGeom>
            <a:solidFill>
              <a:srgbClr val="BF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Oval 12">
            <a:extLst>
              <a:ext uri="{FF2B5EF4-FFF2-40B4-BE49-F238E27FC236}">
                <a16:creationId xmlns:a16="http://schemas.microsoft.com/office/drawing/2014/main" id="{B7DB166F-9764-4DEC-A39B-9B4DB1BC1060}"/>
              </a:ext>
            </a:extLst>
          </p:cNvPr>
          <p:cNvSpPr/>
          <p:nvPr/>
        </p:nvSpPr>
        <p:spPr>
          <a:xfrm rot="5400000" flipV="1">
            <a:off x="1019371" y="2035845"/>
            <a:ext cx="3136111" cy="3166165"/>
          </a:xfrm>
          <a:prstGeom prst="ellipse">
            <a:avLst/>
          </a:prstGeom>
          <a:gradFill flip="none" rotWithShape="1">
            <a:gsLst>
              <a:gs pos="100000">
                <a:schemeClr val="bg1">
                  <a:lumMod val="95000"/>
                </a:schemeClr>
              </a:gs>
              <a:gs pos="0">
                <a:schemeClr val="bg1"/>
              </a:gs>
            </a:gsLst>
            <a:lin ang="2700000" scaled="1"/>
            <a:tileRect/>
          </a:gradFill>
          <a:ln>
            <a:noFill/>
          </a:ln>
          <a:effectLst>
            <a:outerShdw blurRad="355600" dist="127000" dir="2700000" algn="tl" rotWithShape="0">
              <a:schemeClr val="tx1">
                <a:lumMod val="85000"/>
                <a:lumOff val="15000"/>
                <a:alpha val="40000"/>
              </a:schemeClr>
            </a:outerShdw>
          </a:effectLst>
          <a:scene3d>
            <a:camera prst="orthographicFront"/>
            <a:lightRig rig="threePt" dir="t"/>
          </a:scene3d>
          <a:sp3d contourW="12700">
            <a:bevelT w="120650" h="254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37">
            <a:extLst>
              <a:ext uri="{FF2B5EF4-FFF2-40B4-BE49-F238E27FC236}">
                <a16:creationId xmlns:a16="http://schemas.microsoft.com/office/drawing/2014/main" id="{02D99187-518B-4138-A3DC-01DB7E5F78F5}"/>
              </a:ext>
            </a:extLst>
          </p:cNvPr>
          <p:cNvGrpSpPr/>
          <p:nvPr/>
        </p:nvGrpSpPr>
        <p:grpSpPr>
          <a:xfrm rot="5400000" flipV="1">
            <a:off x="4204024" y="-20797"/>
            <a:ext cx="1995965" cy="2274870"/>
            <a:chOff x="1965157" y="4479564"/>
            <a:chExt cx="1804738" cy="1804738"/>
          </a:xfrm>
        </p:grpSpPr>
        <p:sp>
          <p:nvSpPr>
            <p:cNvPr id="15" name="Oval 14">
              <a:extLst>
                <a:ext uri="{FF2B5EF4-FFF2-40B4-BE49-F238E27FC236}">
                  <a16:creationId xmlns:a16="http://schemas.microsoft.com/office/drawing/2014/main" id="{AA7909EC-0FC8-4C30-ADE1-C84975BF90A6}"/>
                </a:ext>
              </a:extLst>
            </p:cNvPr>
            <p:cNvSpPr/>
            <p:nvPr/>
          </p:nvSpPr>
          <p:spPr>
            <a:xfrm>
              <a:off x="1965157" y="4479564"/>
              <a:ext cx="1804738" cy="1804738"/>
            </a:xfrm>
            <a:prstGeom prst="ellipse">
              <a:avLst/>
            </a:prstGeom>
            <a:gradFill flip="none" rotWithShape="1">
              <a:gsLst>
                <a:gs pos="100000">
                  <a:schemeClr val="bg1">
                    <a:lumMod val="95000"/>
                  </a:schemeClr>
                </a:gs>
                <a:gs pos="0">
                  <a:schemeClr val="bg1"/>
                </a:gs>
              </a:gsLst>
              <a:lin ang="2700000" scaled="1"/>
              <a:tileRect/>
            </a:gradFill>
            <a:ln>
              <a:noFill/>
            </a:ln>
            <a:effectLst>
              <a:outerShdw blurRad="355600" dist="127000" dir="2700000" algn="tl"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5383D369-2D27-4197-ADEE-34D840D32FA1}"/>
                </a:ext>
              </a:extLst>
            </p:cNvPr>
            <p:cNvSpPr/>
            <p:nvPr/>
          </p:nvSpPr>
          <p:spPr>
            <a:xfrm>
              <a:off x="2099508" y="4638264"/>
              <a:ext cx="1540044" cy="1487338"/>
            </a:xfrm>
            <a:prstGeom prst="ellipse">
              <a:avLst/>
            </a:prstGeom>
            <a:gradFill flip="none" rotWithShape="1">
              <a:gsLst>
                <a:gs pos="100000">
                  <a:srgbClr val="FEC148"/>
                </a:gs>
                <a:gs pos="0">
                  <a:srgbClr val="D58E01"/>
                </a:gs>
              </a:gsLst>
              <a:lin ang="2700000" scaled="1"/>
              <a:tileRect/>
            </a:gradFill>
            <a:ln>
              <a:noFill/>
            </a:ln>
            <a:effectLst>
              <a:outerShdw blurRad="355600" dist="127000" dir="2700000" algn="tl"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 name="Group 43">
            <a:extLst>
              <a:ext uri="{FF2B5EF4-FFF2-40B4-BE49-F238E27FC236}">
                <a16:creationId xmlns:a16="http://schemas.microsoft.com/office/drawing/2014/main" id="{5C33F085-724C-4037-ADAF-FE3A59987E46}"/>
              </a:ext>
            </a:extLst>
          </p:cNvPr>
          <p:cNvGrpSpPr/>
          <p:nvPr/>
        </p:nvGrpSpPr>
        <p:grpSpPr>
          <a:xfrm rot="5400000" flipV="1">
            <a:off x="4969106" y="2102116"/>
            <a:ext cx="2131982" cy="2599281"/>
            <a:chOff x="5205649" y="4805381"/>
            <a:chExt cx="1716288" cy="1732736"/>
          </a:xfrm>
        </p:grpSpPr>
        <p:sp>
          <p:nvSpPr>
            <p:cNvPr id="18" name="Oval 17">
              <a:extLst>
                <a:ext uri="{FF2B5EF4-FFF2-40B4-BE49-F238E27FC236}">
                  <a16:creationId xmlns:a16="http://schemas.microsoft.com/office/drawing/2014/main" id="{C618EF84-3F06-4321-BB6F-2EC3435EA1D2}"/>
                </a:ext>
              </a:extLst>
            </p:cNvPr>
            <p:cNvSpPr/>
            <p:nvPr/>
          </p:nvSpPr>
          <p:spPr>
            <a:xfrm>
              <a:off x="5205649" y="4805381"/>
              <a:ext cx="1716288" cy="1732736"/>
            </a:xfrm>
            <a:prstGeom prst="ellipse">
              <a:avLst/>
            </a:prstGeom>
            <a:gradFill flip="none" rotWithShape="1">
              <a:gsLst>
                <a:gs pos="100000">
                  <a:schemeClr val="bg1">
                    <a:lumMod val="95000"/>
                  </a:schemeClr>
                </a:gs>
                <a:gs pos="0">
                  <a:schemeClr val="bg1"/>
                </a:gs>
              </a:gsLst>
              <a:lin ang="2700000" scaled="1"/>
              <a:tileRect/>
            </a:gradFill>
            <a:ln>
              <a:noFill/>
            </a:ln>
            <a:effectLst>
              <a:outerShdw blurRad="355600" dist="127000" dir="2700000" algn="tl"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67CFB391-46FD-43E7-99F7-01D3B0121EE6}"/>
                </a:ext>
              </a:extLst>
            </p:cNvPr>
            <p:cNvSpPr/>
            <p:nvPr/>
          </p:nvSpPr>
          <p:spPr>
            <a:xfrm>
              <a:off x="5322138" y="4942142"/>
              <a:ext cx="1464568" cy="1428000"/>
            </a:xfrm>
            <a:prstGeom prst="ellipse">
              <a:avLst/>
            </a:prstGeom>
            <a:gradFill flip="none" rotWithShape="1">
              <a:gsLst>
                <a:gs pos="100000">
                  <a:srgbClr val="4FD9B2"/>
                </a:gs>
                <a:gs pos="0">
                  <a:srgbClr val="24A882"/>
                </a:gs>
              </a:gsLst>
              <a:lin ang="2700000" scaled="1"/>
              <a:tileRect/>
            </a:gradFill>
            <a:ln>
              <a:noFill/>
            </a:ln>
            <a:effectLst>
              <a:outerShdw blurRad="355600" dist="127000" dir="2700000" algn="tl"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Group 44">
            <a:extLst>
              <a:ext uri="{FF2B5EF4-FFF2-40B4-BE49-F238E27FC236}">
                <a16:creationId xmlns:a16="http://schemas.microsoft.com/office/drawing/2014/main" id="{1DC60688-B741-42D6-B0FA-EC81516B3B1D}"/>
              </a:ext>
            </a:extLst>
          </p:cNvPr>
          <p:cNvGrpSpPr/>
          <p:nvPr/>
        </p:nvGrpSpPr>
        <p:grpSpPr>
          <a:xfrm rot="5400000" flipV="1">
            <a:off x="4402763" y="4297896"/>
            <a:ext cx="2066249" cy="2742630"/>
            <a:chOff x="8133347" y="4479564"/>
            <a:chExt cx="1804738" cy="1804738"/>
          </a:xfrm>
        </p:grpSpPr>
        <p:sp>
          <p:nvSpPr>
            <p:cNvPr id="21" name="Oval 20">
              <a:extLst>
                <a:ext uri="{FF2B5EF4-FFF2-40B4-BE49-F238E27FC236}">
                  <a16:creationId xmlns:a16="http://schemas.microsoft.com/office/drawing/2014/main" id="{E52D1CFB-A8F6-4CB2-84E1-0DBCFB663618}"/>
                </a:ext>
              </a:extLst>
            </p:cNvPr>
            <p:cNvSpPr/>
            <p:nvPr/>
          </p:nvSpPr>
          <p:spPr>
            <a:xfrm>
              <a:off x="8133347" y="4479564"/>
              <a:ext cx="1804738" cy="1804738"/>
            </a:xfrm>
            <a:prstGeom prst="ellipse">
              <a:avLst/>
            </a:prstGeom>
            <a:gradFill flip="none" rotWithShape="1">
              <a:gsLst>
                <a:gs pos="100000">
                  <a:schemeClr val="bg1">
                    <a:lumMod val="95000"/>
                  </a:schemeClr>
                </a:gs>
                <a:gs pos="0">
                  <a:schemeClr val="bg1"/>
                </a:gs>
              </a:gsLst>
              <a:lin ang="2700000" scaled="1"/>
              <a:tileRect/>
            </a:gradFill>
            <a:ln>
              <a:noFill/>
            </a:ln>
            <a:effectLst>
              <a:outerShdw blurRad="355600" dist="127000" dir="2700000" algn="tl"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7FE33A64-3F6F-4D0F-ADDF-C66C17F70C6A}"/>
                </a:ext>
              </a:extLst>
            </p:cNvPr>
            <p:cNvSpPr/>
            <p:nvPr/>
          </p:nvSpPr>
          <p:spPr>
            <a:xfrm>
              <a:off x="8265694" y="4638264"/>
              <a:ext cx="1540044" cy="1487338"/>
            </a:xfrm>
            <a:prstGeom prst="ellipse">
              <a:avLst/>
            </a:prstGeom>
            <a:gradFill flip="none" rotWithShape="1">
              <a:gsLst>
                <a:gs pos="100000">
                  <a:srgbClr val="E88484"/>
                </a:gs>
                <a:gs pos="0">
                  <a:srgbClr val="BF2323"/>
                </a:gs>
              </a:gsLst>
              <a:lin ang="2700000" scaled="1"/>
              <a:tileRect/>
            </a:gradFill>
            <a:ln>
              <a:noFill/>
            </a:ln>
            <a:effectLst>
              <a:outerShdw blurRad="355600" dist="127000" dir="2700000" algn="tl"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Freeform: Shape 45">
            <a:extLst>
              <a:ext uri="{FF2B5EF4-FFF2-40B4-BE49-F238E27FC236}">
                <a16:creationId xmlns:a16="http://schemas.microsoft.com/office/drawing/2014/main" id="{D36E9FC2-0B13-4EBC-A389-2EE81990FA25}"/>
              </a:ext>
            </a:extLst>
          </p:cNvPr>
          <p:cNvSpPr/>
          <p:nvPr/>
        </p:nvSpPr>
        <p:spPr>
          <a:xfrm rot="5400000">
            <a:off x="661914" y="2046644"/>
            <a:ext cx="1101223" cy="951949"/>
          </a:xfrm>
          <a:custGeom>
            <a:avLst/>
            <a:gdLst>
              <a:gd name="connsiteX0" fmla="*/ 298968 w 1243699"/>
              <a:gd name="connsiteY0" fmla="*/ 0 h 1075112"/>
              <a:gd name="connsiteX1" fmla="*/ 308798 w 1243699"/>
              <a:gd name="connsiteY1" fmla="*/ 16179 h 1075112"/>
              <a:gd name="connsiteX2" fmla="*/ 1134118 w 1243699"/>
              <a:gd name="connsiteY2" fmla="*/ 695811 h 1075112"/>
              <a:gd name="connsiteX3" fmla="*/ 1243699 w 1243699"/>
              <a:gd name="connsiteY3" fmla="*/ 735919 h 1075112"/>
              <a:gd name="connsiteX4" fmla="*/ 1127210 w 1243699"/>
              <a:gd name="connsiteY4" fmla="*/ 1075112 h 1075112"/>
              <a:gd name="connsiteX5" fmla="*/ 994417 w 1243699"/>
              <a:gd name="connsiteY5" fmla="*/ 1026509 h 1075112"/>
              <a:gd name="connsiteX6" fmla="*/ 11190 w 1243699"/>
              <a:gd name="connsiteY6" fmla="*/ 216845 h 1075112"/>
              <a:gd name="connsiteX7" fmla="*/ 0 w 1243699"/>
              <a:gd name="connsiteY7" fmla="*/ 198425 h 107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99" h="1075112">
                <a:moveTo>
                  <a:pt x="298968" y="0"/>
                </a:moveTo>
                <a:lnTo>
                  <a:pt x="308798" y="16179"/>
                </a:lnTo>
                <a:cubicBezTo>
                  <a:pt x="511060" y="315568"/>
                  <a:pt x="797482" y="553426"/>
                  <a:pt x="1134118" y="695811"/>
                </a:cubicBezTo>
                <a:lnTo>
                  <a:pt x="1243699" y="735919"/>
                </a:lnTo>
                <a:lnTo>
                  <a:pt x="1127210" y="1075112"/>
                </a:lnTo>
                <a:lnTo>
                  <a:pt x="994417" y="1026509"/>
                </a:lnTo>
                <a:cubicBezTo>
                  <a:pt x="593373" y="856882"/>
                  <a:pt x="252151" y="573514"/>
                  <a:pt x="11190" y="216845"/>
                </a:cubicBezTo>
                <a:lnTo>
                  <a:pt x="0" y="198425"/>
                </a:lnTo>
                <a:close/>
              </a:path>
            </a:pathLst>
          </a:custGeom>
          <a:solidFill>
            <a:srgbClr val="E99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46">
            <a:extLst>
              <a:ext uri="{FF2B5EF4-FFF2-40B4-BE49-F238E27FC236}">
                <a16:creationId xmlns:a16="http://schemas.microsoft.com/office/drawing/2014/main" id="{657AFC84-1A0D-4763-8785-71E734EB9252}"/>
              </a:ext>
            </a:extLst>
          </p:cNvPr>
          <p:cNvSpPr/>
          <p:nvPr/>
        </p:nvSpPr>
        <p:spPr>
          <a:xfrm rot="5400000">
            <a:off x="661516" y="4194722"/>
            <a:ext cx="1093191" cy="953926"/>
          </a:xfrm>
          <a:custGeom>
            <a:avLst/>
            <a:gdLst>
              <a:gd name="connsiteX0" fmla="*/ 935659 w 1234627"/>
              <a:gd name="connsiteY0" fmla="*/ 0 h 1077344"/>
              <a:gd name="connsiteX1" fmla="*/ 1234627 w 1234627"/>
              <a:gd name="connsiteY1" fmla="*/ 198425 h 1077344"/>
              <a:gd name="connsiteX2" fmla="*/ 1219100 w 1234627"/>
              <a:gd name="connsiteY2" fmla="*/ 223984 h 1077344"/>
              <a:gd name="connsiteX3" fmla="*/ 235874 w 1234627"/>
              <a:gd name="connsiteY3" fmla="*/ 1033648 h 1077344"/>
              <a:gd name="connsiteX4" fmla="*/ 116488 w 1234627"/>
              <a:gd name="connsiteY4" fmla="*/ 1077344 h 1077344"/>
              <a:gd name="connsiteX5" fmla="*/ 0 w 1234627"/>
              <a:gd name="connsiteY5" fmla="*/ 738150 h 1077344"/>
              <a:gd name="connsiteX6" fmla="*/ 96173 w 1234627"/>
              <a:gd name="connsiteY6" fmla="*/ 702950 h 1077344"/>
              <a:gd name="connsiteX7" fmla="*/ 921493 w 1234627"/>
              <a:gd name="connsiteY7" fmla="*/ 23318 h 107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4627" h="1077344">
                <a:moveTo>
                  <a:pt x="935659" y="0"/>
                </a:moveTo>
                <a:lnTo>
                  <a:pt x="1234627" y="198425"/>
                </a:lnTo>
                <a:lnTo>
                  <a:pt x="1219100" y="223984"/>
                </a:lnTo>
                <a:cubicBezTo>
                  <a:pt x="978139" y="580653"/>
                  <a:pt x="636917" y="864021"/>
                  <a:pt x="235874" y="1033648"/>
                </a:cubicBezTo>
                <a:lnTo>
                  <a:pt x="116488" y="1077344"/>
                </a:lnTo>
                <a:lnTo>
                  <a:pt x="0" y="738150"/>
                </a:lnTo>
                <a:lnTo>
                  <a:pt x="96173" y="702950"/>
                </a:lnTo>
                <a:cubicBezTo>
                  <a:pt x="432809" y="560565"/>
                  <a:pt x="719230" y="322707"/>
                  <a:pt x="921493" y="23318"/>
                </a:cubicBezTo>
                <a:close/>
              </a:path>
            </a:pathLst>
          </a:custGeom>
          <a:solidFill>
            <a:srgbClr val="D8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60">
            <a:extLst>
              <a:ext uri="{FF2B5EF4-FFF2-40B4-BE49-F238E27FC236}">
                <a16:creationId xmlns:a16="http://schemas.microsoft.com/office/drawing/2014/main" id="{F9A347F6-21F8-4498-810E-1BA4EA84A413}"/>
              </a:ext>
            </a:extLst>
          </p:cNvPr>
          <p:cNvSpPr txBox="1"/>
          <p:nvPr/>
        </p:nvSpPr>
        <p:spPr>
          <a:xfrm>
            <a:off x="4153923" y="647881"/>
            <a:ext cx="20644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smtClean="0">
                <a:ln>
                  <a:noFill/>
                </a:ln>
                <a:solidFill>
                  <a:prstClr val="black"/>
                </a:solidFill>
                <a:effectLst/>
                <a:uLnTx/>
                <a:uFillTx/>
                <a:ea typeface="Open Sans Semibold" panose="020B0706030804020204" pitchFamily="34" charset="0"/>
                <a:cs typeface="Open Sans Semibold" panose="020B0706030804020204" pitchFamily="34" charset="0"/>
              </a:rPr>
              <a:t>Zekat</a:t>
            </a:r>
            <a:endParaRPr kumimoji="0" lang="en-IN" sz="4800" b="0" i="0" u="none" strike="noStrike" kern="1200" cap="none" spc="0" normalizeH="0" baseline="0" noProof="0" dirty="0">
              <a:ln>
                <a:noFill/>
              </a:ln>
              <a:solidFill>
                <a:prstClr val="black"/>
              </a:solidFill>
              <a:effectLst/>
              <a:uLnTx/>
              <a:uFillTx/>
            </a:endParaRPr>
          </a:p>
        </p:txBody>
      </p:sp>
      <p:sp>
        <p:nvSpPr>
          <p:cNvPr id="26" name="TextBox 63">
            <a:extLst>
              <a:ext uri="{FF2B5EF4-FFF2-40B4-BE49-F238E27FC236}">
                <a16:creationId xmlns:a16="http://schemas.microsoft.com/office/drawing/2014/main" id="{B0A75259-179B-425E-8938-05E6C42C88C7}"/>
              </a:ext>
            </a:extLst>
          </p:cNvPr>
          <p:cNvSpPr txBox="1"/>
          <p:nvPr/>
        </p:nvSpPr>
        <p:spPr>
          <a:xfrm>
            <a:off x="1080071" y="2792391"/>
            <a:ext cx="2919791" cy="130587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65000"/>
                    <a:lumOff val="35000"/>
                  </a:prstClr>
                </a:solidFill>
                <a:effectLst/>
                <a:uLnTx/>
                <a:uFillTx/>
              </a:rPr>
              <a:t>PAYLAŞMA İBADETLERİMİZ</a:t>
            </a:r>
            <a:endParaRPr kumimoji="0" lang="en-IN" sz="2800" b="0" i="0" u="none" strike="noStrike" kern="1200" cap="none" spc="0" normalizeH="0" baseline="0" noProof="0" dirty="0">
              <a:ln>
                <a:noFill/>
              </a:ln>
              <a:solidFill>
                <a:prstClr val="black">
                  <a:lumMod val="65000"/>
                  <a:lumOff val="35000"/>
                </a:prstClr>
              </a:solidFill>
              <a:effectLst/>
              <a:uLnTx/>
              <a:uFillTx/>
              <a:ea typeface="Open Sans Semibold" panose="020B0706030804020204" pitchFamily="34" charset="0"/>
              <a:cs typeface="Open Sans Semibold" panose="020B0706030804020204" pitchFamily="34" charset="0"/>
            </a:endParaRPr>
          </a:p>
        </p:txBody>
      </p:sp>
      <p:sp>
        <p:nvSpPr>
          <p:cNvPr id="27" name="TextBox 60">
            <a:extLst>
              <a:ext uri="{FF2B5EF4-FFF2-40B4-BE49-F238E27FC236}">
                <a16:creationId xmlns:a16="http://schemas.microsoft.com/office/drawing/2014/main" id="{F9A347F6-21F8-4498-810E-1BA4EA84A413}"/>
              </a:ext>
            </a:extLst>
          </p:cNvPr>
          <p:cNvSpPr txBox="1"/>
          <p:nvPr/>
        </p:nvSpPr>
        <p:spPr>
          <a:xfrm>
            <a:off x="4855659" y="2976691"/>
            <a:ext cx="23588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smtClean="0">
                <a:ln>
                  <a:noFill/>
                </a:ln>
                <a:solidFill>
                  <a:prstClr val="black"/>
                </a:solidFill>
                <a:effectLst/>
                <a:uLnTx/>
                <a:uFillTx/>
                <a:ea typeface="Open Sans Semibold" panose="020B0706030804020204" pitchFamily="34" charset="0"/>
                <a:cs typeface="Open Sans Semibold" panose="020B0706030804020204" pitchFamily="34" charset="0"/>
              </a:rPr>
              <a:t>Sadaka</a:t>
            </a:r>
            <a:endParaRPr kumimoji="0" lang="en-IN" sz="4800" b="0" i="0" u="none" strike="noStrike" kern="1200" cap="none" spc="0" normalizeH="0" baseline="0" noProof="0" dirty="0">
              <a:ln>
                <a:noFill/>
              </a:ln>
              <a:solidFill>
                <a:prstClr val="black"/>
              </a:solidFill>
              <a:effectLst/>
              <a:uLnTx/>
              <a:uFillTx/>
            </a:endParaRPr>
          </a:p>
        </p:txBody>
      </p:sp>
      <p:sp>
        <p:nvSpPr>
          <p:cNvPr id="28" name="TextBox 60">
            <a:extLst>
              <a:ext uri="{FF2B5EF4-FFF2-40B4-BE49-F238E27FC236}">
                <a16:creationId xmlns:a16="http://schemas.microsoft.com/office/drawing/2014/main" id="{F9A347F6-21F8-4498-810E-1BA4EA84A413}"/>
              </a:ext>
            </a:extLst>
          </p:cNvPr>
          <p:cNvSpPr txBox="1"/>
          <p:nvPr/>
        </p:nvSpPr>
        <p:spPr>
          <a:xfrm>
            <a:off x="4432515" y="5316969"/>
            <a:ext cx="20767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smtClean="0">
                <a:ln>
                  <a:noFill/>
                </a:ln>
                <a:solidFill>
                  <a:prstClr val="black"/>
                </a:solidFill>
                <a:effectLst/>
                <a:uLnTx/>
                <a:uFillTx/>
                <a:ea typeface="Open Sans Semibold" panose="020B0706030804020204" pitchFamily="34" charset="0"/>
                <a:cs typeface="Open Sans Semibold" panose="020B0706030804020204" pitchFamily="34" charset="0"/>
              </a:rPr>
              <a:t>İnfak</a:t>
            </a:r>
            <a:endParaRPr kumimoji="0" lang="en-IN" sz="4800" b="0" i="0" u="none" strike="noStrike" kern="1200" cap="none" spc="0" normalizeH="0" baseline="0" noProof="0" dirty="0">
              <a:ln>
                <a:noFill/>
              </a:ln>
              <a:solidFill>
                <a:prstClr val="black"/>
              </a:solidFill>
              <a:effectLst/>
              <a:uLnTx/>
              <a:uFillTx/>
            </a:endParaRPr>
          </a:p>
        </p:txBody>
      </p:sp>
      <p:grpSp>
        <p:nvGrpSpPr>
          <p:cNvPr id="29" name="Group 33">
            <a:extLst>
              <a:ext uri="{FF2B5EF4-FFF2-40B4-BE49-F238E27FC236}">
                <a16:creationId xmlns:a16="http://schemas.microsoft.com/office/drawing/2014/main" id="{BCCA8850-758A-45D0-A3C9-31898E9185DA}"/>
              </a:ext>
            </a:extLst>
          </p:cNvPr>
          <p:cNvGrpSpPr/>
          <p:nvPr/>
        </p:nvGrpSpPr>
        <p:grpSpPr>
          <a:xfrm rot="10800000" flipV="1">
            <a:off x="-6367" y="3041649"/>
            <a:ext cx="883354" cy="1154556"/>
            <a:chOff x="3909753" y="3162185"/>
            <a:chExt cx="4372494" cy="1070794"/>
          </a:xfrm>
        </p:grpSpPr>
        <p:sp>
          <p:nvSpPr>
            <p:cNvPr id="30" name="Freeform: Shape 56">
              <a:extLst>
                <a:ext uri="{FF2B5EF4-FFF2-40B4-BE49-F238E27FC236}">
                  <a16:creationId xmlns:a16="http://schemas.microsoft.com/office/drawing/2014/main" id="{EB5F0BFC-7A48-45C5-B5CF-0774376DC731}"/>
                </a:ext>
              </a:extLst>
            </p:cNvPr>
            <p:cNvSpPr/>
            <p:nvPr/>
          </p:nvSpPr>
          <p:spPr>
            <a:xfrm>
              <a:off x="3909753" y="3162185"/>
              <a:ext cx="4372494" cy="535397"/>
            </a:xfrm>
            <a:custGeom>
              <a:avLst/>
              <a:gdLst>
                <a:gd name="connsiteX0" fmla="*/ 4372494 w 4372494"/>
                <a:gd name="connsiteY0" fmla="*/ 0 h 535397"/>
                <a:gd name="connsiteX1" fmla="*/ 4372494 w 4372494"/>
                <a:gd name="connsiteY1" fmla="*/ 535397 h 535397"/>
                <a:gd name="connsiteX2" fmla="*/ 0 w 4372494"/>
                <a:gd name="connsiteY2" fmla="*/ 535397 h 535397"/>
                <a:gd name="connsiteX3" fmla="*/ 0 w 4372494"/>
                <a:gd name="connsiteY3" fmla="*/ 0 h 535397"/>
                <a:gd name="connsiteX4" fmla="*/ 39384 w 4372494"/>
                <a:gd name="connsiteY4" fmla="*/ 14676 h 535397"/>
                <a:gd name="connsiteX5" fmla="*/ 2186247 w 4372494"/>
                <a:gd name="connsiteY5" fmla="*/ 245550 h 535397"/>
                <a:gd name="connsiteX6" fmla="*/ 4333110 w 4372494"/>
                <a:gd name="connsiteY6" fmla="*/ 14676 h 53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494" h="535397">
                  <a:moveTo>
                    <a:pt x="4372494" y="0"/>
                  </a:moveTo>
                  <a:lnTo>
                    <a:pt x="4372494" y="535397"/>
                  </a:lnTo>
                  <a:lnTo>
                    <a:pt x="0" y="535397"/>
                  </a:lnTo>
                  <a:lnTo>
                    <a:pt x="0" y="0"/>
                  </a:lnTo>
                  <a:lnTo>
                    <a:pt x="39384" y="14676"/>
                  </a:lnTo>
                  <a:cubicBezTo>
                    <a:pt x="504652" y="153969"/>
                    <a:pt x="1292572" y="245550"/>
                    <a:pt x="2186247" y="245550"/>
                  </a:cubicBezTo>
                  <a:cubicBezTo>
                    <a:pt x="3079923" y="245550"/>
                    <a:pt x="3867843" y="153969"/>
                    <a:pt x="4333110" y="14676"/>
                  </a:cubicBezTo>
                  <a:close/>
                </a:path>
              </a:pathLst>
            </a:custGeom>
            <a:solidFill>
              <a:srgbClr val="24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57">
              <a:extLst>
                <a:ext uri="{FF2B5EF4-FFF2-40B4-BE49-F238E27FC236}">
                  <a16:creationId xmlns:a16="http://schemas.microsoft.com/office/drawing/2014/main" id="{DBDFC8A0-940D-4663-AA3E-E3DCF5AC747B}"/>
                </a:ext>
              </a:extLst>
            </p:cNvPr>
            <p:cNvSpPr/>
            <p:nvPr/>
          </p:nvSpPr>
          <p:spPr>
            <a:xfrm flipV="1">
              <a:off x="3909753" y="3697582"/>
              <a:ext cx="4372494" cy="535397"/>
            </a:xfrm>
            <a:custGeom>
              <a:avLst/>
              <a:gdLst>
                <a:gd name="connsiteX0" fmla="*/ 4372494 w 4372494"/>
                <a:gd name="connsiteY0" fmla="*/ 0 h 535397"/>
                <a:gd name="connsiteX1" fmla="*/ 4372494 w 4372494"/>
                <a:gd name="connsiteY1" fmla="*/ 535397 h 535397"/>
                <a:gd name="connsiteX2" fmla="*/ 0 w 4372494"/>
                <a:gd name="connsiteY2" fmla="*/ 535397 h 535397"/>
                <a:gd name="connsiteX3" fmla="*/ 0 w 4372494"/>
                <a:gd name="connsiteY3" fmla="*/ 0 h 535397"/>
                <a:gd name="connsiteX4" fmla="*/ 39384 w 4372494"/>
                <a:gd name="connsiteY4" fmla="*/ 14676 h 535397"/>
                <a:gd name="connsiteX5" fmla="*/ 2186247 w 4372494"/>
                <a:gd name="connsiteY5" fmla="*/ 245550 h 535397"/>
                <a:gd name="connsiteX6" fmla="*/ 4333110 w 4372494"/>
                <a:gd name="connsiteY6" fmla="*/ 14676 h 53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494" h="535397">
                  <a:moveTo>
                    <a:pt x="4372494" y="0"/>
                  </a:moveTo>
                  <a:lnTo>
                    <a:pt x="4372494" y="535397"/>
                  </a:lnTo>
                  <a:lnTo>
                    <a:pt x="0" y="535397"/>
                  </a:lnTo>
                  <a:lnTo>
                    <a:pt x="0" y="0"/>
                  </a:lnTo>
                  <a:lnTo>
                    <a:pt x="39384" y="14676"/>
                  </a:lnTo>
                  <a:cubicBezTo>
                    <a:pt x="504652" y="153969"/>
                    <a:pt x="1292572" y="245550"/>
                    <a:pt x="2186247" y="245550"/>
                  </a:cubicBezTo>
                  <a:cubicBezTo>
                    <a:pt x="3079923" y="245550"/>
                    <a:pt x="3867843" y="153969"/>
                    <a:pt x="4333110" y="14676"/>
                  </a:cubicBezTo>
                  <a:close/>
                </a:path>
              </a:pathLst>
            </a:custGeom>
            <a:gradFill flip="none" rotWithShape="1">
              <a:gsLst>
                <a:gs pos="0">
                  <a:schemeClr val="accent6">
                    <a:lumMod val="5000"/>
                    <a:lumOff val="95000"/>
                  </a:schemeClr>
                </a:gs>
                <a:gs pos="15000">
                  <a:srgbClr val="FF0000"/>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 name="Freeform: Shape 47">
            <a:extLst>
              <a:ext uri="{FF2B5EF4-FFF2-40B4-BE49-F238E27FC236}">
                <a16:creationId xmlns:a16="http://schemas.microsoft.com/office/drawing/2014/main" id="{5C960F32-9D07-4142-9BD9-BD39337BF921}"/>
              </a:ext>
            </a:extLst>
          </p:cNvPr>
          <p:cNvSpPr/>
          <p:nvPr/>
        </p:nvSpPr>
        <p:spPr>
          <a:xfrm rot="5400000">
            <a:off x="197431" y="3402322"/>
            <a:ext cx="1270413" cy="406835"/>
          </a:xfrm>
          <a:custGeom>
            <a:avLst/>
            <a:gdLst>
              <a:gd name="connsiteX0" fmla="*/ 115212 w 1434778"/>
              <a:gd name="connsiteY0" fmla="*/ 0 h 459471"/>
              <a:gd name="connsiteX1" fmla="*/ 159569 w 1434778"/>
              <a:gd name="connsiteY1" fmla="*/ 16235 h 459471"/>
              <a:gd name="connsiteX2" fmla="*/ 717390 w 1434778"/>
              <a:gd name="connsiteY2" fmla="*/ 100569 h 459471"/>
              <a:gd name="connsiteX3" fmla="*/ 1275212 w 1434778"/>
              <a:gd name="connsiteY3" fmla="*/ 16235 h 459471"/>
              <a:gd name="connsiteX4" fmla="*/ 1319566 w 1434778"/>
              <a:gd name="connsiteY4" fmla="*/ 1 h 459471"/>
              <a:gd name="connsiteX5" fmla="*/ 1434778 w 1434778"/>
              <a:gd name="connsiteY5" fmla="*/ 339661 h 459471"/>
              <a:gd name="connsiteX6" fmla="*/ 1381938 w 1434778"/>
              <a:gd name="connsiteY6" fmla="*/ 359001 h 459471"/>
              <a:gd name="connsiteX7" fmla="*/ 717390 w 1434778"/>
              <a:gd name="connsiteY7" fmla="*/ 459471 h 459471"/>
              <a:gd name="connsiteX8" fmla="*/ 52843 w 1434778"/>
              <a:gd name="connsiteY8" fmla="*/ 359001 h 459471"/>
              <a:gd name="connsiteX9" fmla="*/ 0 w 1434778"/>
              <a:gd name="connsiteY9" fmla="*/ 339660 h 45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4778" h="459471">
                <a:moveTo>
                  <a:pt x="115212" y="0"/>
                </a:moveTo>
                <a:lnTo>
                  <a:pt x="159569" y="16235"/>
                </a:lnTo>
                <a:cubicBezTo>
                  <a:pt x="335785" y="71043"/>
                  <a:pt x="523139" y="100569"/>
                  <a:pt x="717390" y="100569"/>
                </a:cubicBezTo>
                <a:cubicBezTo>
                  <a:pt x="911641" y="100569"/>
                  <a:pt x="1098996" y="71043"/>
                  <a:pt x="1275212" y="16235"/>
                </a:cubicBezTo>
                <a:lnTo>
                  <a:pt x="1319566" y="1"/>
                </a:lnTo>
                <a:lnTo>
                  <a:pt x="1434778" y="339661"/>
                </a:lnTo>
                <a:lnTo>
                  <a:pt x="1381938" y="359001"/>
                </a:lnTo>
                <a:cubicBezTo>
                  <a:pt x="1172008" y="424296"/>
                  <a:pt x="948807" y="459471"/>
                  <a:pt x="717390" y="459471"/>
                </a:cubicBezTo>
                <a:cubicBezTo>
                  <a:pt x="485974" y="459471"/>
                  <a:pt x="262773" y="424296"/>
                  <a:pt x="52843" y="359001"/>
                </a:cubicBezTo>
                <a:lnTo>
                  <a:pt x="0" y="339660"/>
                </a:lnTo>
                <a:close/>
              </a:path>
            </a:pathLst>
          </a:custGeom>
          <a:solidFill>
            <a:srgbClr val="4FD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Yuvarlatılmış Dikdörtgen 33"/>
          <p:cNvSpPr/>
          <p:nvPr/>
        </p:nvSpPr>
        <p:spPr>
          <a:xfrm>
            <a:off x="7299702" y="254589"/>
            <a:ext cx="4892297" cy="174401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ea typeface="+mn-ea"/>
                <a:cs typeface="+mn-cs"/>
              </a:rPr>
              <a:t>D</a:t>
            </a:r>
            <a:r>
              <a:rPr kumimoji="0" lang="tr-TR" sz="2400" b="0" i="0" u="none" strike="noStrike" kern="1200" cap="none" spc="0" normalizeH="0" baseline="0" noProof="0" dirty="0" smtClean="0">
                <a:ln>
                  <a:noFill/>
                </a:ln>
                <a:solidFill>
                  <a:prstClr val="black"/>
                </a:solidFill>
                <a:effectLst/>
                <a:uLnTx/>
                <a:uFillTx/>
                <a:ea typeface="+mn-ea"/>
                <a:cs typeface="+mn-cs"/>
              </a:rPr>
              <a:t>inen </a:t>
            </a:r>
            <a:r>
              <a:rPr kumimoji="0" lang="tr-TR" sz="2400" b="1" i="0" u="none" strike="noStrike" kern="1200" cap="none" spc="0" normalizeH="0" baseline="0" noProof="0" dirty="0">
                <a:ln>
                  <a:noFill/>
                </a:ln>
                <a:solidFill>
                  <a:prstClr val="black"/>
                </a:solidFill>
                <a:effectLst/>
                <a:uLnTx/>
                <a:uFillTx/>
                <a:ea typeface="+mn-ea"/>
                <a:cs typeface="+mn-cs"/>
              </a:rPr>
              <a:t>zengin</a:t>
            </a:r>
            <a:r>
              <a:rPr kumimoji="0" lang="tr-TR" sz="2400" b="0" i="0" u="none" strike="noStrike" kern="1200" cap="none" spc="0" normalizeH="0" baseline="0" noProof="0" dirty="0">
                <a:ln>
                  <a:noFill/>
                </a:ln>
                <a:solidFill>
                  <a:prstClr val="black"/>
                </a:solidFill>
                <a:effectLst/>
                <a:uLnTx/>
                <a:uFillTx/>
                <a:ea typeface="+mn-ea"/>
                <a:cs typeface="+mn-cs"/>
              </a:rPr>
              <a:t> sayılan </a:t>
            </a:r>
            <a:r>
              <a:rPr kumimoji="0" lang="tr-TR" sz="2400" b="0" i="0" u="none" strike="noStrike" kern="1200" cap="none" spc="0" normalizeH="0" baseline="0" noProof="0" dirty="0" smtClean="0">
                <a:ln>
                  <a:noFill/>
                </a:ln>
                <a:solidFill>
                  <a:prstClr val="black"/>
                </a:solidFill>
                <a:effectLst/>
                <a:uLnTx/>
                <a:uFillTx/>
                <a:ea typeface="+mn-ea"/>
                <a:cs typeface="+mn-cs"/>
              </a:rPr>
              <a:t>Müslümanların malından ihtiyaç sahiplerine </a:t>
            </a:r>
            <a:r>
              <a:rPr kumimoji="0" lang="tr-TR" sz="2400" b="1" i="0" u="none" strike="noStrike" kern="1200" cap="none" spc="0" normalizeH="0" baseline="0" noProof="0" dirty="0" smtClean="0">
                <a:ln>
                  <a:noFill/>
                </a:ln>
                <a:solidFill>
                  <a:prstClr val="black"/>
                </a:solidFill>
                <a:effectLst/>
                <a:uLnTx/>
                <a:uFillTx/>
                <a:ea typeface="+mn-ea"/>
                <a:cs typeface="+mn-cs"/>
              </a:rPr>
              <a:t>her yıl </a:t>
            </a:r>
            <a:r>
              <a:rPr kumimoji="0" lang="tr-TR" sz="2400" b="0" i="0" u="none" strike="noStrike" kern="1200" cap="none" spc="0" normalizeH="0" baseline="0" noProof="0" dirty="0" smtClean="0">
                <a:ln>
                  <a:noFill/>
                </a:ln>
                <a:solidFill>
                  <a:prstClr val="black"/>
                </a:solidFill>
                <a:effectLst/>
                <a:uLnTx/>
                <a:uFillTx/>
                <a:ea typeface="+mn-ea"/>
                <a:cs typeface="+mn-cs"/>
              </a:rPr>
              <a:t>mallarında belli bir pay vermeleridir</a:t>
            </a:r>
            <a:r>
              <a:rPr kumimoji="0" lang="tr-TR" sz="1800" b="0" i="0" u="none" strike="noStrike" kern="1200" cap="none" spc="0" normalizeH="0" baseline="0" noProof="0" dirty="0" smtClean="0">
                <a:ln>
                  <a:noFill/>
                </a:ln>
                <a:solidFill>
                  <a:prstClr val="black"/>
                </a:solidFill>
                <a:effectLst/>
                <a:uLnTx/>
                <a:uFillTx/>
                <a:ea typeface="+mn-ea"/>
                <a:cs typeface="+mn-cs"/>
              </a:rPr>
              <a:t>.</a:t>
            </a:r>
            <a:endParaRPr kumimoji="0" lang="tr-TR" sz="2800" b="0" i="0" u="none" strike="noStrike" kern="1200" cap="none" spc="0" normalizeH="0" baseline="0" noProof="0" dirty="0" smtClean="0">
              <a:ln>
                <a:noFill/>
              </a:ln>
              <a:solidFill>
                <a:prstClr val="black"/>
              </a:solidFill>
              <a:effectLst/>
              <a:uLnTx/>
              <a:uFillTx/>
              <a:ea typeface="+mn-ea"/>
              <a:cs typeface="+mn-cs"/>
            </a:endParaRPr>
          </a:p>
        </p:txBody>
      </p:sp>
      <p:sp>
        <p:nvSpPr>
          <p:cNvPr id="38" name="Yuvarlatılmış Dikdörtgen 37"/>
          <p:cNvSpPr/>
          <p:nvPr/>
        </p:nvSpPr>
        <p:spPr>
          <a:xfrm>
            <a:off x="8063917" y="2663134"/>
            <a:ext cx="3916336" cy="1558251"/>
          </a:xfrm>
          <a:prstGeom prst="roundRect">
            <a:avLst/>
          </a:prstGeom>
          <a:solidFill>
            <a:srgbClr val="F9B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ea typeface="+mn-ea"/>
                <a:cs typeface="+mn-cs"/>
              </a:rPr>
              <a:t>Her türlü maddi ve manevi yardımlaşma, paylaşmadır.</a:t>
            </a:r>
          </a:p>
        </p:txBody>
      </p:sp>
      <p:sp>
        <p:nvSpPr>
          <p:cNvPr id="42" name="Yuvarlatılmış Dikdörtgen 41"/>
          <p:cNvSpPr/>
          <p:nvPr/>
        </p:nvSpPr>
        <p:spPr>
          <a:xfrm>
            <a:off x="7284203" y="4966753"/>
            <a:ext cx="4907797" cy="1759511"/>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2400" dirty="0">
                <a:solidFill>
                  <a:prstClr val="black"/>
                </a:solidFill>
              </a:rPr>
              <a:t>Allah’ın (c.c.) rızasını kazanmak için Müslümanın sahip olduğu </a:t>
            </a:r>
            <a:r>
              <a:rPr lang="tr-TR" sz="2400" dirty="0" smtClean="0">
                <a:solidFill>
                  <a:prstClr val="black"/>
                </a:solidFill>
              </a:rPr>
              <a:t>mallardan harcama </a:t>
            </a:r>
            <a:r>
              <a:rPr lang="tr-TR" sz="2400" dirty="0">
                <a:solidFill>
                  <a:prstClr val="black"/>
                </a:solidFill>
              </a:rPr>
              <a:t>yapması, </a:t>
            </a:r>
            <a:r>
              <a:rPr lang="tr-TR" sz="2400" dirty="0" smtClean="0">
                <a:solidFill>
                  <a:prstClr val="black"/>
                </a:solidFill>
              </a:rPr>
              <a:t>bağışta bulunmasıdır</a:t>
            </a:r>
            <a:r>
              <a:rPr lang="tr-TR" sz="2400" dirty="0">
                <a:solidFill>
                  <a:prstClr val="black"/>
                </a:solidFill>
              </a:rPr>
              <a:t>. </a:t>
            </a:r>
            <a:endParaRPr kumimoji="0" lang="tr-TR" sz="2400" b="0" i="0" u="none" strike="noStrike" kern="1200" cap="none" spc="0" normalizeH="0" baseline="0" noProof="0" dirty="0" smtClean="0">
              <a:ln>
                <a:noFill/>
              </a:ln>
              <a:solidFill>
                <a:prstClr val="black"/>
              </a:solidFill>
              <a:effectLst/>
              <a:uLnTx/>
              <a:uFillTx/>
            </a:endParaRPr>
          </a:p>
        </p:txBody>
      </p:sp>
    </p:spTree>
    <p:extLst>
      <p:ext uri="{BB962C8B-B14F-4D97-AF65-F5344CB8AC3E}">
        <p14:creationId xmlns:p14="http://schemas.microsoft.com/office/powerpoint/2010/main" val="356737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heel(1)">
                                      <p:cBhvr>
                                        <p:cTn id="10" dur="750"/>
                                        <p:tgtEl>
                                          <p:spTgt spid="2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heel(1)">
                                      <p:cBhvr>
                                        <p:cTn id="13" dur="750"/>
                                        <p:tgtEl>
                                          <p:spTgt spid="2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heel(1)">
                                      <p:cBhvr>
                                        <p:cTn id="16" dur="750"/>
                                        <p:tgtEl>
                                          <p:spTgt spid="33"/>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up)">
                                      <p:cBhvr>
                                        <p:cTn id="54" dur="500"/>
                                        <p:tgtEl>
                                          <p:spTgt spid="10"/>
                                        </p:tgtEl>
                                      </p:cBhvr>
                                    </p:animEffect>
                                  </p:childTnLst>
                                </p:cTn>
                              </p:par>
                            </p:childTnLst>
                          </p:cTn>
                        </p:par>
                        <p:par>
                          <p:cTn id="55" fill="hold">
                            <p:stCondLst>
                              <p:cond delay="500"/>
                            </p:stCondLst>
                            <p:childTnLst>
                              <p:par>
                                <p:cTn id="56" presetID="22" presetClass="entr" presetSubtype="1" fill="hold"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up)">
                                      <p:cBhvr>
                                        <p:cTn id="58" dur="500"/>
                                        <p:tgtEl>
                                          <p:spTgt spid="20"/>
                                        </p:tgtEl>
                                      </p:cBhvr>
                                    </p:animEffect>
                                  </p:childTnLst>
                                </p:cTn>
                              </p:par>
                            </p:childTnLst>
                          </p:cTn>
                        </p:par>
                        <p:par>
                          <p:cTn id="59" fill="hold">
                            <p:stCondLst>
                              <p:cond delay="1000"/>
                            </p:stCondLst>
                            <p:childTnLst>
                              <p:par>
                                <p:cTn id="60" presetID="22" presetClass="entr" presetSubtype="1" fill="hold" grpId="0" nodeType="after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up)">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wipe(left)">
                                      <p:cBhvr>
                                        <p:cTn id="67" dur="500"/>
                                        <p:tgtEl>
                                          <p:spTgt spid="36"/>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left)">
                                      <p:cBhvr>
                                        <p:cTn id="71" dur="500"/>
                                        <p:tgtEl>
                                          <p:spTgt spid="3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left)">
                                      <p:cBhvr>
                                        <p:cTn id="76" dur="500"/>
                                        <p:tgtEl>
                                          <p:spTgt spid="39"/>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wipe(left)">
                                      <p:cBhvr>
                                        <p:cTn id="80" dur="500"/>
                                        <p:tgtEl>
                                          <p:spTgt spid="38"/>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wipe(left)">
                                      <p:cBhvr>
                                        <p:cTn id="85" dur="500"/>
                                        <p:tgtEl>
                                          <p:spTgt spid="40"/>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wipe(left)">
                                      <p:cBhvr>
                                        <p:cTn id="8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animBg="1"/>
      <p:bldP spid="24" grpId="0" animBg="1"/>
      <p:bldP spid="25" grpId="0"/>
      <p:bldP spid="26" grpId="0"/>
      <p:bldP spid="27" grpId="0"/>
      <p:bldP spid="28" grpId="0"/>
      <p:bldP spid="33" grpId="0" animBg="1"/>
      <p:bldP spid="34" grpId="0" animBg="1"/>
      <p:bldP spid="38" grpId="0" animBg="1"/>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3">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4"/>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5926870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19725" y="2582779"/>
            <a:ext cx="914939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Müminler </a:t>
            </a:r>
            <a:r>
              <a:rPr lang="tr-TR" sz="2400" dirty="0" smtClean="0">
                <a:solidFill>
                  <a:prstClr val="black"/>
                </a:solidFill>
              </a:rPr>
              <a:t>yoksul ve ihtiyaç sahiplerinin </a:t>
            </a:r>
            <a:r>
              <a:rPr lang="tr-TR" sz="2400" dirty="0">
                <a:solidFill>
                  <a:prstClr val="black"/>
                </a:solidFill>
              </a:rPr>
              <a:t>haklarını gözetirler.</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8" name="Dikdörtgen 7"/>
          <p:cNvSpPr/>
          <p:nvPr/>
        </p:nvSpPr>
        <p:spPr>
          <a:xfrm>
            <a:off x="9568365" y="2579083"/>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9" name="X 1"/>
          <p:cNvSpPr/>
          <p:nvPr/>
        </p:nvSpPr>
        <p:spPr>
          <a:xfrm>
            <a:off x="11113703" y="257022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0" name="Onay 1"/>
          <p:cNvSpPr/>
          <p:nvPr/>
        </p:nvSpPr>
        <p:spPr>
          <a:xfrm>
            <a:off x="11204242" y="255419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1" name="D 1"/>
          <p:cNvSpPr/>
          <p:nvPr/>
        </p:nvSpPr>
        <p:spPr>
          <a:xfrm>
            <a:off x="9643168" y="264210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12" name="Y 1"/>
          <p:cNvSpPr/>
          <p:nvPr/>
        </p:nvSpPr>
        <p:spPr>
          <a:xfrm>
            <a:off x="10472283" y="264210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13" name="Dikdörtgen 12"/>
          <p:cNvSpPr/>
          <p:nvPr/>
        </p:nvSpPr>
        <p:spPr>
          <a:xfrm>
            <a:off x="434716" y="653775"/>
            <a:ext cx="9307078" cy="75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Arial"/>
                <a:ea typeface="맑은 고딕"/>
                <a:cs typeface="+mn-cs"/>
              </a:rPr>
              <a:t>  Zekat tüm Müslümanlara farz olan bir yardımlaşma ibadetidir. </a:t>
            </a:r>
          </a:p>
        </p:txBody>
      </p:sp>
      <p:sp>
        <p:nvSpPr>
          <p:cNvPr id="28" name="Dikdörtgen 27"/>
          <p:cNvSpPr/>
          <p:nvPr/>
        </p:nvSpPr>
        <p:spPr>
          <a:xfrm>
            <a:off x="9592428" y="651025"/>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29" name="X 4"/>
          <p:cNvSpPr/>
          <p:nvPr/>
        </p:nvSpPr>
        <p:spPr>
          <a:xfrm>
            <a:off x="11137766" y="65500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0" name="Onay 3"/>
          <p:cNvSpPr/>
          <p:nvPr/>
        </p:nvSpPr>
        <p:spPr>
          <a:xfrm>
            <a:off x="11316536" y="584426"/>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1" name="D 3"/>
          <p:cNvSpPr/>
          <p:nvPr/>
        </p:nvSpPr>
        <p:spPr>
          <a:xfrm>
            <a:off x="9667231" y="69479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32" name="Y 3"/>
          <p:cNvSpPr/>
          <p:nvPr/>
        </p:nvSpPr>
        <p:spPr>
          <a:xfrm>
            <a:off x="10496346" y="69479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48" name="Dikdörtgen 47"/>
          <p:cNvSpPr/>
          <p:nvPr/>
        </p:nvSpPr>
        <p:spPr>
          <a:xfrm>
            <a:off x="434715" y="1628273"/>
            <a:ext cx="9118358"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Zekât</a:t>
            </a:r>
            <a:r>
              <a:rPr lang="tr-TR" sz="2400" dirty="0" smtClean="0">
                <a:solidFill>
                  <a:prstClr val="black"/>
                </a:solidFill>
              </a:rPr>
              <a:t>, kurban </a:t>
            </a:r>
            <a:r>
              <a:rPr lang="tr-TR" sz="2400" dirty="0">
                <a:solidFill>
                  <a:prstClr val="black"/>
                </a:solidFill>
              </a:rPr>
              <a:t>infak ve sadaka; İslam’da yoksulun hakkının </a:t>
            </a:r>
            <a:endParaRPr lang="tr-TR" sz="2400" dirty="0" smtClean="0">
              <a:solidFill>
                <a:prstClr val="black"/>
              </a:solidFill>
            </a:endParaRPr>
          </a:p>
          <a:p>
            <a:pPr lvl="0">
              <a:defRPr/>
            </a:pPr>
            <a:r>
              <a:rPr lang="tr-TR" sz="2400" dirty="0">
                <a:solidFill>
                  <a:prstClr val="black"/>
                </a:solidFill>
              </a:rPr>
              <a:t> </a:t>
            </a:r>
            <a:r>
              <a:rPr lang="tr-TR" sz="2400" dirty="0" smtClean="0">
                <a:solidFill>
                  <a:prstClr val="black"/>
                </a:solidFill>
              </a:rPr>
              <a:t> gözetilmesiyle ilgili ibadetlerdir.</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50" name="Dikdörtgen 49"/>
          <p:cNvSpPr/>
          <p:nvPr/>
        </p:nvSpPr>
        <p:spPr>
          <a:xfrm>
            <a:off x="9552323" y="16245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51" name="X 1"/>
          <p:cNvSpPr/>
          <p:nvPr/>
        </p:nvSpPr>
        <p:spPr>
          <a:xfrm>
            <a:off x="11097661" y="16157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2" name="Onay 1"/>
          <p:cNvSpPr/>
          <p:nvPr/>
        </p:nvSpPr>
        <p:spPr>
          <a:xfrm>
            <a:off x="11188200" y="1599688"/>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3" name="D 1"/>
          <p:cNvSpPr/>
          <p:nvPr/>
        </p:nvSpPr>
        <p:spPr>
          <a:xfrm>
            <a:off x="9627126" y="1687599"/>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54" name="Y 1"/>
          <p:cNvSpPr/>
          <p:nvPr/>
        </p:nvSpPr>
        <p:spPr>
          <a:xfrm>
            <a:off x="10456241" y="1687599"/>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69" name="Dikdörtgen 68"/>
          <p:cNvSpPr/>
          <p:nvPr/>
        </p:nvSpPr>
        <p:spPr>
          <a:xfrm>
            <a:off x="359765" y="3505200"/>
            <a:ext cx="920133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Zekât zenginin fakir üzerindeki hakkıdır.</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71" name="Dikdörtgen 70"/>
          <p:cNvSpPr/>
          <p:nvPr/>
        </p:nvSpPr>
        <p:spPr>
          <a:xfrm>
            <a:off x="9560344" y="35015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2" name="X 1"/>
          <p:cNvSpPr/>
          <p:nvPr/>
        </p:nvSpPr>
        <p:spPr>
          <a:xfrm>
            <a:off x="11105682" y="34926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3" name="Onay 1"/>
          <p:cNvSpPr/>
          <p:nvPr/>
        </p:nvSpPr>
        <p:spPr>
          <a:xfrm>
            <a:off x="11196221" y="34766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4" name="D 1"/>
          <p:cNvSpPr/>
          <p:nvPr/>
        </p:nvSpPr>
        <p:spPr>
          <a:xfrm>
            <a:off x="9635147" y="35645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75" name="Y 1"/>
          <p:cNvSpPr/>
          <p:nvPr/>
        </p:nvSpPr>
        <p:spPr>
          <a:xfrm>
            <a:off x="10464262" y="35645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76" name="Dikdörtgen 75"/>
          <p:cNvSpPr/>
          <p:nvPr/>
        </p:nvSpPr>
        <p:spPr>
          <a:xfrm>
            <a:off x="359764" y="4460365"/>
            <a:ext cx="9349944"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Arial"/>
                <a:ea typeface="맑은 고딕"/>
                <a:cs typeface="+mn-cs"/>
              </a:rPr>
              <a:t> </a:t>
            </a:r>
            <a:r>
              <a:rPr kumimoji="0" lang="tr-TR" sz="2400" b="0" i="0" u="none" strike="noStrike" kern="1200" cap="none" spc="0" normalizeH="0" noProof="0" dirty="0" smtClean="0">
                <a:ln>
                  <a:noFill/>
                </a:ln>
                <a:solidFill>
                  <a:prstClr val="black"/>
                </a:solidFill>
                <a:effectLst/>
                <a:uLnTx/>
                <a:uFillTx/>
                <a:latin typeface="Arial"/>
                <a:ea typeface="맑은 고딕"/>
                <a:cs typeface="+mn-cs"/>
              </a:rPr>
              <a:t> Yapılan maddi yardımlar dışında sadaka yoktur. </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78" name="Dikdörtgen 77"/>
          <p:cNvSpPr/>
          <p:nvPr/>
        </p:nvSpPr>
        <p:spPr>
          <a:xfrm>
            <a:off x="9560344" y="4457615"/>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9" name="X 4"/>
          <p:cNvSpPr/>
          <p:nvPr/>
        </p:nvSpPr>
        <p:spPr>
          <a:xfrm>
            <a:off x="11105682" y="446159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0" name="Onay 3"/>
          <p:cNvSpPr/>
          <p:nvPr/>
        </p:nvSpPr>
        <p:spPr>
          <a:xfrm>
            <a:off x="11204241" y="4374973"/>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1" name="D 3"/>
          <p:cNvSpPr/>
          <p:nvPr/>
        </p:nvSpPr>
        <p:spPr>
          <a:xfrm>
            <a:off x="9635147" y="450138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2" name="Y 3"/>
          <p:cNvSpPr/>
          <p:nvPr/>
        </p:nvSpPr>
        <p:spPr>
          <a:xfrm>
            <a:off x="10464262" y="450138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83" name="Dikdörtgen 82"/>
          <p:cNvSpPr/>
          <p:nvPr/>
        </p:nvSpPr>
        <p:spPr>
          <a:xfrm>
            <a:off x="329784" y="5406188"/>
            <a:ext cx="9199225" cy="78474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Müslümanlar bollukta ve darlıkta mallarını Allah (c.c.) yolunda </a:t>
            </a:r>
            <a:endParaRPr lang="tr-TR" sz="2400" dirty="0" smtClean="0">
              <a:solidFill>
                <a:prstClr val="black"/>
              </a:solidFill>
            </a:endParaRPr>
          </a:p>
          <a:p>
            <a:pPr lvl="0">
              <a:defRPr/>
            </a:pPr>
            <a:r>
              <a:rPr lang="tr-TR" sz="2400" dirty="0">
                <a:solidFill>
                  <a:prstClr val="black"/>
                </a:solidFill>
              </a:rPr>
              <a:t> </a:t>
            </a:r>
            <a:r>
              <a:rPr lang="tr-TR" sz="2400" dirty="0" smtClean="0">
                <a:solidFill>
                  <a:prstClr val="black"/>
                </a:solidFill>
              </a:rPr>
              <a:t> harcamaya </a:t>
            </a:r>
            <a:r>
              <a:rPr lang="tr-TR" sz="2400" dirty="0">
                <a:solidFill>
                  <a:prstClr val="black"/>
                </a:solidFill>
              </a:rPr>
              <a:t>gayret ederler.</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84" name="Dikdörtgen 83"/>
          <p:cNvSpPr/>
          <p:nvPr/>
        </p:nvSpPr>
        <p:spPr>
          <a:xfrm>
            <a:off x="126628" y="652203"/>
            <a:ext cx="310585" cy="771862"/>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1</a:t>
            </a:r>
          </a:p>
        </p:txBody>
      </p:sp>
      <p:sp>
        <p:nvSpPr>
          <p:cNvPr id="85" name="Dikdörtgen 84"/>
          <p:cNvSpPr/>
          <p:nvPr/>
        </p:nvSpPr>
        <p:spPr>
          <a:xfrm>
            <a:off x="9528259" y="5402493"/>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86" name="X 1"/>
          <p:cNvSpPr/>
          <p:nvPr/>
        </p:nvSpPr>
        <p:spPr>
          <a:xfrm>
            <a:off x="11073597" y="539363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7" name="Onay 1"/>
          <p:cNvSpPr/>
          <p:nvPr/>
        </p:nvSpPr>
        <p:spPr>
          <a:xfrm>
            <a:off x="11164136" y="537760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8" name="D 1"/>
          <p:cNvSpPr/>
          <p:nvPr/>
        </p:nvSpPr>
        <p:spPr>
          <a:xfrm>
            <a:off x="9603062" y="546551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9" name="Y 1"/>
          <p:cNvSpPr/>
          <p:nvPr/>
        </p:nvSpPr>
        <p:spPr>
          <a:xfrm>
            <a:off x="10432177" y="546551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91" name="Komut Düğmesi: Geri veya Önceki 90">
            <a:hlinkClick r:id="" action="ppaction://hlinkshowjump?jump=previousslide" highlightClick="1"/>
          </p:cNvPr>
          <p:cNvSpPr/>
          <p:nvPr/>
        </p:nvSpPr>
        <p:spPr>
          <a:xfrm>
            <a:off x="10938709"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92" name="Komut Düğmesi: İleri veya Sonraki 91">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46" name="Yuvarlatılmış Dikdörtgen 45"/>
          <p:cNvSpPr/>
          <p:nvPr/>
        </p:nvSpPr>
        <p:spPr>
          <a:xfrm>
            <a:off x="8726905" y="0"/>
            <a:ext cx="3465095" cy="545432"/>
          </a:xfrm>
          <a:prstGeom prst="round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white"/>
                </a:solidFill>
                <a:effectLst/>
                <a:uLnTx/>
                <a:uFillTx/>
                <a:latin typeface="Arial"/>
                <a:ea typeface="맑은 고딕"/>
                <a:cs typeface="+mn-cs"/>
              </a:rPr>
              <a:t>Doğru Yanlış Soruları</a:t>
            </a:r>
          </a:p>
        </p:txBody>
      </p:sp>
      <p:sp>
        <p:nvSpPr>
          <p:cNvPr id="47" name="Dikdörtgen 46"/>
          <p:cNvSpPr/>
          <p:nvPr/>
        </p:nvSpPr>
        <p:spPr>
          <a:xfrm>
            <a:off x="141618" y="1637868"/>
            <a:ext cx="308087" cy="760558"/>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2</a:t>
            </a:r>
          </a:p>
        </p:txBody>
      </p:sp>
      <p:sp>
        <p:nvSpPr>
          <p:cNvPr id="55" name="Dikdörtgen 54"/>
          <p:cNvSpPr/>
          <p:nvPr/>
        </p:nvSpPr>
        <p:spPr>
          <a:xfrm>
            <a:off x="126628" y="2573695"/>
            <a:ext cx="308087" cy="754121"/>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3</a:t>
            </a:r>
          </a:p>
        </p:txBody>
      </p:sp>
      <p:sp>
        <p:nvSpPr>
          <p:cNvPr id="56" name="Dikdörtgen 55"/>
          <p:cNvSpPr/>
          <p:nvPr/>
        </p:nvSpPr>
        <p:spPr>
          <a:xfrm>
            <a:off x="126628" y="3514389"/>
            <a:ext cx="310585" cy="771862"/>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4</a:t>
            </a:r>
          </a:p>
        </p:txBody>
      </p:sp>
      <p:sp>
        <p:nvSpPr>
          <p:cNvPr id="57" name="Dikdörtgen 56"/>
          <p:cNvSpPr/>
          <p:nvPr/>
        </p:nvSpPr>
        <p:spPr>
          <a:xfrm>
            <a:off x="126628" y="4470073"/>
            <a:ext cx="293097" cy="757554"/>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5</a:t>
            </a:r>
          </a:p>
        </p:txBody>
      </p:sp>
      <p:sp>
        <p:nvSpPr>
          <p:cNvPr id="58" name="Dikdörtgen 57"/>
          <p:cNvSpPr/>
          <p:nvPr/>
        </p:nvSpPr>
        <p:spPr>
          <a:xfrm>
            <a:off x="126628" y="5381469"/>
            <a:ext cx="278106" cy="809469"/>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6</a:t>
            </a:r>
          </a:p>
        </p:txBody>
      </p:sp>
    </p:spTree>
    <p:extLst>
      <p:ext uri="{BB962C8B-B14F-4D97-AF65-F5344CB8AC3E}">
        <p14:creationId xmlns:p14="http://schemas.microsoft.com/office/powerpoint/2010/main" val="1114481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remove"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2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2"/>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85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Doğru Cevap.wav"/>
                                        </p:tgtEl>
                                      </p:cMediaNode>
                                    </p:audio>
                                  </p:subTnLst>
                                </p:cTn>
                              </p:par>
                              <p:par>
                                <p:cTn id="22" presetID="1" presetClass="exit"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remove"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25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850"/>
                                        <p:tgtEl>
                                          <p:spTgt spid="52"/>
                                        </p:tgtEl>
                                      </p:cBhvr>
                                    </p:animEffect>
                                  </p:childTnLst>
                                  <p:subTnLst>
                                    <p:audio>
                                      <p:cMediaNode>
                                        <p:cTn display="0" masterRel="sameClick">
                                          <p:stCondLst>
                                            <p:cond evt="begin" delay="0">
                                              <p:tn val="33"/>
                                            </p:cond>
                                          </p:stCondLst>
                                          <p:endCondLst>
                                            <p:cond evt="onStopAudio" delay="0">
                                              <p:tgtEl>
                                                <p:sldTgt/>
                                              </p:tgtEl>
                                            </p:cond>
                                          </p:endCondLst>
                                        </p:cTn>
                                        <p:tgtEl>
                                          <p:sndTgt r:embed="rId3" name="Doğru Cevap.wav"/>
                                        </p:tgtEl>
                                      </p:cMediaNode>
                                    </p:audio>
                                  </p:subTnLst>
                                </p:cTn>
                              </p:par>
                              <p:par>
                                <p:cTn id="36" presetID="1" presetClass="exit"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remove"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25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54"/>
                  </p:tgtEl>
                </p:cond>
              </p:nextCondLst>
            </p:seq>
            <p:seq concurrent="1" nextAc="seek">
              <p:cTn id="44" restart="whenNotActive" fill="hold" evtFilter="cancelBubble" nodeType="interactiveSeq">
                <p:stCondLst>
                  <p:cond evt="onClick" delay="0">
                    <p:tgtEl>
                      <p:spTgt spid="7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850"/>
                                        <p:tgtEl>
                                          <p:spTgt spid="73"/>
                                        </p:tgtEl>
                                      </p:cBhvr>
                                    </p:animEffect>
                                  </p:childTnLst>
                                  <p:subTnLst>
                                    <p:audio>
                                      <p:cMediaNode>
                                        <p:cTn display="0" masterRel="sameClick">
                                          <p:stCondLst>
                                            <p:cond evt="begin" delay="0">
                                              <p:tn val="47"/>
                                            </p:cond>
                                          </p:stCondLst>
                                          <p:endCondLst>
                                            <p:cond evt="onStopAudio" delay="0">
                                              <p:tgtEl>
                                                <p:sldTgt/>
                                              </p:tgtEl>
                                            </p:cond>
                                          </p:endCondLst>
                                        </p:cTn>
                                        <p:tgtEl>
                                          <p:sndTgt r:embed="rId3" name="Doğru Cevap.wav"/>
                                        </p:tgtEl>
                                      </p:cMediaNode>
                                    </p:audio>
                                  </p:subTnLst>
                                </p:cTn>
                              </p:par>
                              <p:par>
                                <p:cTn id="50" presetID="1" presetClass="exit"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remove" grpId="0" nodeType="click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1250"/>
                                        <p:tgtEl>
                                          <p:spTgt spid="72"/>
                                        </p:tgtEl>
                                      </p:cBhvr>
                                    </p:animEffect>
                                  </p:childTnLst>
                                  <p:subTnLst>
                                    <p:audio>
                                      <p:cMediaNode>
                                        <p:cTn display="0" masterRel="sameClick">
                                          <p:stCondLst>
                                            <p:cond evt="begin" delay="0">
                                              <p:tn val="55"/>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75"/>
                  </p:tgtEl>
                </p:cond>
              </p:nextCondLst>
            </p:seq>
            <p:seq concurrent="1" nextAc="seek">
              <p:cTn id="58" restart="whenNotActive" fill="hold" evtFilter="cancelBubble" nodeType="interactiveSeq">
                <p:stCondLst>
                  <p:cond evt="onClick" delay="0">
                    <p:tgtEl>
                      <p:spTgt spid="8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850"/>
                                        <p:tgtEl>
                                          <p:spTgt spid="80"/>
                                        </p:tgtEl>
                                      </p:cBhvr>
                                    </p:animEffect>
                                  </p:childTnLst>
                                  <p:subTnLst>
                                    <p:audio>
                                      <p:cMediaNode>
                                        <p:cTn display="0" masterRel="sameClick">
                                          <p:stCondLst>
                                            <p:cond evt="begin" delay="0">
                                              <p:tn val="61"/>
                                            </p:cond>
                                          </p:stCondLst>
                                          <p:endCondLst>
                                            <p:cond evt="onStopAudio" delay="0">
                                              <p:tgtEl>
                                                <p:sldTgt/>
                                              </p:tgtEl>
                                            </p:cond>
                                          </p:endCondLst>
                                        </p:cTn>
                                        <p:tgtEl>
                                          <p:sndTgt r:embed="rId3" name="Doğru Cevap.wav"/>
                                        </p:tgtEl>
                                      </p:cMediaNode>
                                    </p:audio>
                                  </p:subTnLst>
                                </p:cTn>
                              </p:par>
                              <p:par>
                                <p:cTn id="64" presetID="1" presetClass="exit" presetSubtype="0" fill="hold" grpId="0" nodeType="withEffect">
                                  <p:stCondLst>
                                    <p:cond delay="0"/>
                                  </p:stCondLst>
                                  <p:childTnLst>
                                    <p:set>
                                      <p:cBhvr>
                                        <p:cTn id="65"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66" restart="whenNotActive" fill="hold" evtFilter="cancelBubble" nodeType="interactiveSeq">
                <p:stCondLst>
                  <p:cond evt="onClick" delay="0">
                    <p:tgtEl>
                      <p:spTgt spid="81"/>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remove" grpId="0" nodeType="click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1250"/>
                                        <p:tgtEl>
                                          <p:spTgt spid="79"/>
                                        </p:tgtEl>
                                      </p:cBhvr>
                                    </p:animEffect>
                                  </p:childTnLst>
                                  <p:subTnLst>
                                    <p:audio>
                                      <p:cMediaNode>
                                        <p:cTn display="0" masterRel="sameClick">
                                          <p:stCondLst>
                                            <p:cond evt="begin" delay="0">
                                              <p:tn val="69"/>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1"/>
                  </p:tgtEl>
                </p:cond>
              </p:nextCondLst>
            </p:seq>
            <p:seq concurrent="1" nextAc="seek">
              <p:cTn id="72" restart="whenNotActive" fill="hold" evtFilter="cancelBubble" nodeType="interactiveSeq">
                <p:stCondLst>
                  <p:cond evt="onClick" delay="0">
                    <p:tgtEl>
                      <p:spTgt spid="88"/>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fade">
                                      <p:cBhvr>
                                        <p:cTn id="77" dur="850"/>
                                        <p:tgtEl>
                                          <p:spTgt spid="87"/>
                                        </p:tgtEl>
                                      </p:cBhvr>
                                    </p:animEffect>
                                  </p:childTnLst>
                                  <p:subTnLst>
                                    <p:audio>
                                      <p:cMediaNode>
                                        <p:cTn display="0" masterRel="sameClick">
                                          <p:stCondLst>
                                            <p:cond evt="begin" delay="0">
                                              <p:tn val="75"/>
                                            </p:cond>
                                          </p:stCondLst>
                                          <p:endCondLst>
                                            <p:cond evt="onStopAudio" delay="0">
                                              <p:tgtEl>
                                                <p:sldTgt/>
                                              </p:tgtEl>
                                            </p:cond>
                                          </p:endCondLst>
                                        </p:cTn>
                                        <p:tgtEl>
                                          <p:sndTgt r:embed="rId3" name="Doğru Cevap.wav"/>
                                        </p:tgtEl>
                                      </p:cMediaNode>
                                    </p:audio>
                                  </p:subTnLst>
                                </p:cTn>
                              </p:par>
                              <p:par>
                                <p:cTn id="78" presetID="1" presetClass="exit" presetSubtype="0" fill="hold" grpId="0" nodeType="withEffect">
                                  <p:stCondLst>
                                    <p:cond delay="0"/>
                                  </p:stCondLst>
                                  <p:childTnLst>
                                    <p:set>
                                      <p:cBhvr>
                                        <p:cTn id="79"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80" restart="whenNotActive" fill="hold" evtFilter="cancelBubble" nodeType="interactiveSeq">
                <p:stCondLst>
                  <p:cond evt="onClick" delay="0">
                    <p:tgtEl>
                      <p:spTgt spid="8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remove" grpId="0" nodeType="click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1250"/>
                                        <p:tgtEl>
                                          <p:spTgt spid="86"/>
                                        </p:tgtEl>
                                      </p:cBhvr>
                                    </p:animEffect>
                                  </p:childTnLst>
                                  <p:subTnLst>
                                    <p:audio>
                                      <p:cMediaNode>
                                        <p:cTn display="0" masterRel="sameClick">
                                          <p:stCondLst>
                                            <p:cond evt="begin" delay="0">
                                              <p:tn val="8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9"/>
                  </p:tgtEl>
                </p:cond>
              </p:nextCondLst>
            </p:seq>
          </p:childTnLst>
        </p:cTn>
      </p:par>
    </p:tnLst>
    <p:bldLst>
      <p:bldP spid="9" grpId="0" animBg="1"/>
      <p:bldP spid="10" grpId="0" animBg="1"/>
      <p:bldP spid="12" grpId="0" animBg="1"/>
      <p:bldP spid="29" grpId="0" animBg="1"/>
      <p:bldP spid="30" grpId="0" animBg="1"/>
      <p:bldP spid="31" grpId="0" animBg="1"/>
      <p:bldP spid="51" grpId="0" animBg="1"/>
      <p:bldP spid="52" grpId="0" animBg="1"/>
      <p:bldP spid="54" grpId="0" animBg="1"/>
      <p:bldP spid="72" grpId="0" animBg="1"/>
      <p:bldP spid="73" grpId="0" animBg="1"/>
      <p:bldP spid="75" grpId="0" animBg="1"/>
      <p:bldP spid="79" grpId="0" animBg="1"/>
      <p:bldP spid="80" grpId="0" animBg="1"/>
      <p:bldP spid="81" grpId="0" animBg="1"/>
      <p:bldP spid="86" grpId="0" animBg="1"/>
      <p:bldP spid="87" grpId="0" animBg="1"/>
      <p:bldP spid="8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Yer Tutucusu 2"/>
          <p:cNvPicPr>
            <a:picLocks noGrp="1" noChangeAspect="1"/>
          </p:cNvPicPr>
          <p:nvPr>
            <p:ph type="pic" idx="1"/>
          </p:nvPr>
        </p:nvPicPr>
        <p:blipFill>
          <a:blip r:embed="rId4">
            <a:extLst>
              <a:ext uri="{28A0092B-C50C-407E-A947-70E740481C1C}">
                <a14:useLocalDpi xmlns:a14="http://schemas.microsoft.com/office/drawing/2010/main" val="0"/>
              </a:ext>
            </a:extLst>
          </a:blip>
          <a:srcRect t="22913" b="22913"/>
          <a:stretch>
            <a:fillRect/>
          </a:stretch>
        </p:blipFill>
        <p:spPr>
          <a:xfrm>
            <a:off x="0" y="-329197"/>
            <a:ext cx="12192000" cy="3717032"/>
          </a:xfrm>
        </p:spPr>
      </p:pic>
      <p:sp>
        <p:nvSpPr>
          <p:cNvPr id="4" name="Rectangle 3"/>
          <p:cNvSpPr/>
          <p:nvPr/>
        </p:nvSpPr>
        <p:spPr>
          <a:xfrm rot="16200000">
            <a:off x="1455012" y="2561908"/>
            <a:ext cx="960000" cy="9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p:nvSpPr>
        <p:spPr>
          <a:xfrm rot="16200000">
            <a:off x="4268795" y="2561909"/>
            <a:ext cx="960000" cy="9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Rectangle 5"/>
          <p:cNvSpPr/>
          <p:nvPr/>
        </p:nvSpPr>
        <p:spPr>
          <a:xfrm rot="16200000">
            <a:off x="7082575" y="2561908"/>
            <a:ext cx="960000" cy="9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7" name="Rectangle 6"/>
          <p:cNvSpPr/>
          <p:nvPr/>
        </p:nvSpPr>
        <p:spPr>
          <a:xfrm rot="16200000">
            <a:off x="9896357" y="2561909"/>
            <a:ext cx="960000" cy="9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8" name="Rectangle 7"/>
          <p:cNvSpPr/>
          <p:nvPr/>
        </p:nvSpPr>
        <p:spPr>
          <a:xfrm>
            <a:off x="783011" y="4426452"/>
            <a:ext cx="2304000" cy="100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p:nvSpPr>
        <p:spPr>
          <a:xfrm>
            <a:off x="3652523" y="4426452"/>
            <a:ext cx="2304000" cy="100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Rectangle 9"/>
          <p:cNvSpPr/>
          <p:nvPr/>
        </p:nvSpPr>
        <p:spPr>
          <a:xfrm>
            <a:off x="6522035" y="4426452"/>
            <a:ext cx="2304000" cy="100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1" name="Rectangle 10"/>
          <p:cNvSpPr/>
          <p:nvPr/>
        </p:nvSpPr>
        <p:spPr>
          <a:xfrm>
            <a:off x="9391547" y="4426452"/>
            <a:ext cx="2304000" cy="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nvGrpSpPr>
          <p:cNvPr id="12" name="Group 11"/>
          <p:cNvGrpSpPr/>
          <p:nvPr/>
        </p:nvGrpSpPr>
        <p:grpSpPr>
          <a:xfrm>
            <a:off x="611160" y="3532804"/>
            <a:ext cx="2647705" cy="863521"/>
            <a:chOff x="4320398" y="1100003"/>
            <a:chExt cx="2874451" cy="647641"/>
          </a:xfrm>
        </p:grpSpPr>
        <p:sp>
          <p:nvSpPr>
            <p:cNvPr id="13" name="TextBox 12"/>
            <p:cNvSpPr txBox="1"/>
            <p:nvPr/>
          </p:nvSpPr>
          <p:spPr>
            <a:xfrm>
              <a:off x="4320399" y="1493728"/>
              <a:ext cx="2874450" cy="253916"/>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14" name="TextBox 13"/>
            <p:cNvSpPr txBox="1"/>
            <p:nvPr/>
          </p:nvSpPr>
          <p:spPr>
            <a:xfrm>
              <a:off x="4320398" y="1100003"/>
              <a:ext cx="2874450" cy="623248"/>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Hazırlayan </a:t>
              </a:r>
            </a:p>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Mustafa YILDIRIM</a:t>
              </a:r>
            </a:p>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DKAB Öğretmeni</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grpSp>
      <p:grpSp>
        <p:nvGrpSpPr>
          <p:cNvPr id="15" name="Group 14"/>
          <p:cNvGrpSpPr/>
          <p:nvPr/>
        </p:nvGrpSpPr>
        <p:grpSpPr>
          <a:xfrm>
            <a:off x="3430197" y="3617202"/>
            <a:ext cx="2647705" cy="669507"/>
            <a:chOff x="4320398" y="1245513"/>
            <a:chExt cx="2874451" cy="502130"/>
          </a:xfrm>
        </p:grpSpPr>
        <p:sp>
          <p:nvSpPr>
            <p:cNvPr id="16" name="TextBox 15"/>
            <p:cNvSpPr txBox="1"/>
            <p:nvPr/>
          </p:nvSpPr>
          <p:spPr>
            <a:xfrm>
              <a:off x="4320399" y="1493728"/>
              <a:ext cx="2874450" cy="25391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17" name="TextBox 16"/>
            <p:cNvSpPr txBox="1"/>
            <p:nvPr/>
          </p:nvSpPr>
          <p:spPr>
            <a:xfrm>
              <a:off x="4320398" y="1245513"/>
              <a:ext cx="2874450" cy="25391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Materyal Sitesi</a:t>
              </a:r>
              <a:endParaRPr kumimoji="0" lang="ko-KR" altLang="en-US"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grpSp>
      <p:grpSp>
        <p:nvGrpSpPr>
          <p:cNvPr id="21" name="Group 20"/>
          <p:cNvGrpSpPr/>
          <p:nvPr/>
        </p:nvGrpSpPr>
        <p:grpSpPr>
          <a:xfrm>
            <a:off x="9079027" y="3787642"/>
            <a:ext cx="3059680" cy="601059"/>
            <a:chOff x="4320399" y="1192592"/>
            <a:chExt cx="3321707" cy="689509"/>
          </a:xfrm>
        </p:grpSpPr>
        <p:sp>
          <p:nvSpPr>
            <p:cNvPr id="22" name="TextBox 21"/>
            <p:cNvSpPr txBox="1"/>
            <p:nvPr/>
          </p:nvSpPr>
          <p:spPr>
            <a:xfrm>
              <a:off x="4320399" y="1493727"/>
              <a:ext cx="2874450" cy="388374"/>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23" name="TextBox 22"/>
            <p:cNvSpPr txBox="1"/>
            <p:nvPr/>
          </p:nvSpPr>
          <p:spPr>
            <a:xfrm>
              <a:off x="4320399" y="1192592"/>
              <a:ext cx="3321707" cy="388374"/>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ddm@dindersimateryal.com</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grpSp>
      <p:sp>
        <p:nvSpPr>
          <p:cNvPr id="24" name="Trapezoid 13"/>
          <p:cNvSpPr/>
          <p:nvPr/>
        </p:nvSpPr>
        <p:spPr>
          <a:xfrm>
            <a:off x="1690590" y="2835234"/>
            <a:ext cx="488845" cy="413348"/>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25" name="Rounded Rectangle 7"/>
          <p:cNvSpPr/>
          <p:nvPr/>
        </p:nvSpPr>
        <p:spPr>
          <a:xfrm>
            <a:off x="7409921" y="2777728"/>
            <a:ext cx="305307" cy="528357"/>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27" name="Rounded Rectangle 25"/>
          <p:cNvSpPr/>
          <p:nvPr/>
        </p:nvSpPr>
        <p:spPr>
          <a:xfrm>
            <a:off x="10188476" y="2777730"/>
            <a:ext cx="375763" cy="528357"/>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pic>
        <p:nvPicPr>
          <p:cNvPr id="28" name="Resim 27">
            <a:hlinkClick r:id="rId5"/>
          </p:cNvPr>
          <p:cNvPicPr>
            <a:picLocks noChangeAspect="1"/>
          </p:cNvPicPr>
          <p:nvPr/>
        </p:nvPicPr>
        <p:blipFill rotWithShape="1">
          <a:blip r:embed="rId6"/>
          <a:srcRect t="4227" r="2750" b="4227"/>
          <a:stretch/>
        </p:blipFill>
        <p:spPr>
          <a:xfrm rot="10800000" flipV="1">
            <a:off x="4337970" y="2657201"/>
            <a:ext cx="821644" cy="773455"/>
          </a:xfrm>
          <a:prstGeom prst="rect">
            <a:avLst/>
          </a:prstGeom>
        </p:spPr>
      </p:pic>
      <p:sp>
        <p:nvSpPr>
          <p:cNvPr id="29" name="Dikdörtgen 28">
            <a:hlinkClick r:id="rId5"/>
          </p:cNvPr>
          <p:cNvSpPr/>
          <p:nvPr/>
        </p:nvSpPr>
        <p:spPr>
          <a:xfrm>
            <a:off x="3493170" y="3911385"/>
            <a:ext cx="2622706" cy="338554"/>
          </a:xfrm>
          <a:prstGeom prst="rect">
            <a:avLst/>
          </a:prstGeom>
        </p:spPr>
        <p:txBody>
          <a:bodyPr wrap="none">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Arial"/>
                <a:cs typeface="+mn-cs"/>
              </a:rPr>
              <a:t>www.dindersimateryal.com</a:t>
            </a:r>
            <a:endParaRPr kumimoji="0" lang="tr-TR" sz="2400" b="0" i="0" u="none" strike="noStrike" kern="1200" cap="none" spc="0" normalizeH="0" baseline="0" noProof="0" dirty="0">
              <a:ln>
                <a:noFill/>
              </a:ln>
              <a:solidFill>
                <a:prstClr val="black"/>
              </a:solidFill>
              <a:effectLst/>
              <a:uLnTx/>
              <a:uFillTx/>
              <a:latin typeface="Arial"/>
              <a:cs typeface="+mn-cs"/>
            </a:endParaRPr>
          </a:p>
        </p:txBody>
      </p:sp>
      <p:pic>
        <p:nvPicPr>
          <p:cNvPr id="30" name="Resim 29">
            <a:hlinkClick r:id="rId7"/>
          </p:cNvPr>
          <p:cNvPicPr>
            <a:picLocks noChangeAspect="1"/>
          </p:cNvPicPr>
          <p:nvPr/>
        </p:nvPicPr>
        <p:blipFill>
          <a:blip r:embed="rId8"/>
          <a:stretch>
            <a:fillRect/>
          </a:stretch>
        </p:blipFill>
        <p:spPr>
          <a:xfrm>
            <a:off x="7121662" y="2601842"/>
            <a:ext cx="881827" cy="884540"/>
          </a:xfrm>
          <a:prstGeom prst="rect">
            <a:avLst/>
          </a:prstGeom>
        </p:spPr>
      </p:pic>
      <p:sp>
        <p:nvSpPr>
          <p:cNvPr id="31" name="Metin kutusu 30">
            <a:hlinkClick r:id="rId7"/>
          </p:cNvPr>
          <p:cNvSpPr txBox="1"/>
          <p:nvPr/>
        </p:nvSpPr>
        <p:spPr>
          <a:xfrm>
            <a:off x="6552575" y="3763489"/>
            <a:ext cx="2065359" cy="369332"/>
          </a:xfrm>
          <a:prstGeom prst="rect">
            <a:avLst/>
          </a:prstGeom>
          <a:noFill/>
        </p:spPr>
        <p:txBody>
          <a:bodyPr wrap="squar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Arial"/>
                <a:cs typeface="+mn-cs"/>
              </a:rPr>
              <a:t>Din dersi Materyal</a:t>
            </a:r>
          </a:p>
        </p:txBody>
      </p:sp>
      <p:pic>
        <p:nvPicPr>
          <p:cNvPr id="33" name="Resim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1119" y="2593639"/>
            <a:ext cx="801148" cy="801148"/>
          </a:xfrm>
          <a:prstGeom prst="rect">
            <a:avLst/>
          </a:prstGeom>
        </p:spPr>
      </p:pic>
      <p:sp>
        <p:nvSpPr>
          <p:cNvPr id="34" name="Dikdörtgen 33"/>
          <p:cNvSpPr/>
          <p:nvPr/>
        </p:nvSpPr>
        <p:spPr>
          <a:xfrm>
            <a:off x="0" y="4706495"/>
            <a:ext cx="12222797" cy="921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smtClean="0">
                <a:ln>
                  <a:noFill/>
                </a:ln>
                <a:solidFill>
                  <a:prstClr val="black"/>
                </a:solidFill>
                <a:effectLst/>
                <a:uLnTx/>
                <a:uFillTx/>
                <a:latin typeface="Arial"/>
                <a:cs typeface="+mn-cs"/>
              </a:rPr>
              <a:t>Derslerinizde kullanmak için </a:t>
            </a:r>
            <a:r>
              <a:rPr kumimoji="0" lang="tr-TR" sz="2000" b="0" i="0" u="none" strike="noStrike" kern="1200" cap="none" spc="0" normalizeH="0" baseline="0" noProof="0" dirty="0">
                <a:ln>
                  <a:noFill/>
                </a:ln>
                <a:solidFill>
                  <a:prstClr val="black"/>
                </a:solidFill>
                <a:effectLst/>
                <a:uLnTx/>
                <a:uFillTx/>
                <a:latin typeface="Arial"/>
                <a:cs typeface="+mn-cs"/>
              </a:rPr>
              <a:t>sunular üzerinde değişiklik </a:t>
            </a:r>
            <a:r>
              <a:rPr kumimoji="0" lang="tr-TR" sz="2000" b="0" i="0" u="none" strike="noStrike" kern="1200" cap="none" spc="0" normalizeH="0" baseline="0" noProof="0" dirty="0" smtClean="0">
                <a:ln>
                  <a:noFill/>
                </a:ln>
                <a:solidFill>
                  <a:prstClr val="black"/>
                </a:solidFill>
                <a:effectLst/>
                <a:uLnTx/>
                <a:uFillTx/>
                <a:latin typeface="Arial"/>
                <a:cs typeface="+mn-cs"/>
              </a:rPr>
              <a:t>yapabilirsiniz</a:t>
            </a:r>
          </a:p>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smtClean="0">
                <a:ln>
                  <a:noFill/>
                </a:ln>
                <a:solidFill>
                  <a:prstClr val="black"/>
                </a:solidFill>
                <a:effectLst/>
                <a:uLnTx/>
                <a:uFillTx/>
                <a:latin typeface="Arial"/>
                <a:cs typeface="+mn-cs"/>
              </a:rPr>
              <a:t>Sunuları</a:t>
            </a:r>
            <a:r>
              <a:rPr kumimoji="0" lang="tr-TR" sz="2000" b="0" i="0" u="none" strike="noStrike" kern="1200" cap="none" spc="0" normalizeH="0" baseline="0" noProof="0" dirty="0">
                <a:ln>
                  <a:noFill/>
                </a:ln>
                <a:solidFill>
                  <a:prstClr val="black"/>
                </a:solidFill>
                <a:effectLst/>
                <a:uLnTx/>
                <a:uFillTx/>
                <a:latin typeface="Arial"/>
                <a:cs typeface="+mn-cs"/>
              </a:rPr>
              <a:t>, kişisel web siteleri dışında diğer sosyal medya </a:t>
            </a:r>
            <a:r>
              <a:rPr kumimoji="0" lang="tr-TR" sz="2000" b="0" i="0" u="none" strike="noStrike" kern="1200" cap="none" spc="0" normalizeH="0" baseline="0" noProof="0" dirty="0" smtClean="0">
                <a:ln>
                  <a:noFill/>
                </a:ln>
                <a:solidFill>
                  <a:prstClr val="black"/>
                </a:solidFill>
                <a:effectLst/>
                <a:uLnTx/>
                <a:uFillTx/>
                <a:latin typeface="Arial"/>
                <a:cs typeface="+mn-cs"/>
              </a:rPr>
              <a:t>sitelerinde kaynak göstererek </a:t>
            </a:r>
            <a:r>
              <a:rPr kumimoji="0" lang="tr-TR" sz="2000" b="0" i="0" u="none" strike="noStrike" kern="1200" cap="none" spc="0" normalizeH="0" baseline="0" noProof="0" dirty="0">
                <a:ln>
                  <a:noFill/>
                </a:ln>
                <a:solidFill>
                  <a:prstClr val="black"/>
                </a:solidFill>
                <a:effectLst/>
                <a:uLnTx/>
                <a:uFillTx/>
                <a:latin typeface="Arial"/>
                <a:cs typeface="+mn-cs"/>
              </a:rPr>
              <a:t>paylaşabilirsiniz.</a:t>
            </a:r>
          </a:p>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Arial"/>
                <a:cs typeface="+mn-cs"/>
              </a:rPr>
              <a:t>Eba, zoom, whatsapp vb. uygulamalar ile sunuları öğrencilerinize gönderebilirsiniz.  </a:t>
            </a:r>
          </a:p>
        </p:txBody>
      </p:sp>
      <p:sp>
        <p:nvSpPr>
          <p:cNvPr id="35" name="Dikdörtgen 34">
            <a:hlinkClick r:id="rId10"/>
          </p:cNvPr>
          <p:cNvSpPr/>
          <p:nvPr/>
        </p:nvSpPr>
        <p:spPr>
          <a:xfrm>
            <a:off x="7122912" y="5961754"/>
            <a:ext cx="5015795" cy="565295"/>
          </a:xfrm>
          <a:prstGeom prst="rect">
            <a:avLst/>
          </a:prstGeom>
          <a:solidFill>
            <a:srgbClr val="9AD3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cs typeface="+mn-cs"/>
              </a:rPr>
              <a:t>Görüş ve önerileriniz için tıklayınız</a:t>
            </a:r>
          </a:p>
        </p:txBody>
      </p:sp>
      <p:sp>
        <p:nvSpPr>
          <p:cNvPr id="36" name="Yuvarlatılmış Dikdörtgen 35"/>
          <p:cNvSpPr/>
          <p:nvPr/>
        </p:nvSpPr>
        <p:spPr>
          <a:xfrm>
            <a:off x="1103445" y="1028734"/>
            <a:ext cx="587144" cy="480053"/>
          </a:xfrm>
          <a:prstGeom prst="roundRect">
            <a:avLst/>
          </a:prstGeom>
          <a:solidFill>
            <a:srgbClr val="F1F5F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tr-TR" sz="2400" b="0" i="0" u="none" strike="noStrike" kern="1200" cap="none" spc="0" normalizeH="0" baseline="0" noProof="0">
              <a:ln>
                <a:noFill/>
              </a:ln>
              <a:solidFill>
                <a:prstClr val="white"/>
              </a:solidFill>
              <a:effectLst/>
              <a:uLnTx/>
              <a:uFillTx/>
              <a:latin typeface="Arial"/>
              <a:cs typeface="+mn-cs"/>
            </a:endParaRPr>
          </a:p>
        </p:txBody>
      </p:sp>
      <p:sp>
        <p:nvSpPr>
          <p:cNvPr id="32" name="Komut Düğmesi: Özel 31">
            <a:hlinkClick r:id="" action="ppaction://hlinkshowjump?jump=endshow" highlightClick="1"/>
          </p:cNvPr>
          <p:cNvSpPr/>
          <p:nvPr/>
        </p:nvSpPr>
        <p:spPr>
          <a:xfrm>
            <a:off x="508033" y="5994837"/>
            <a:ext cx="888984" cy="499128"/>
          </a:xfrm>
          <a:prstGeom prst="actionButtonBlank">
            <a:avLst/>
          </a:prstGeom>
          <a:solidFill>
            <a:srgbClr val="9A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cs typeface="+mn-cs"/>
              </a:rPr>
              <a:t>Bitir</a:t>
            </a:r>
            <a:endParaRPr kumimoji="0" lang="tr-TR" sz="2800" b="0" i="0" u="none" strike="noStrike" kern="1200" cap="none" spc="0" normalizeH="0" baseline="0" noProof="0" dirty="0">
              <a:ln>
                <a:noFill/>
              </a:ln>
              <a:solidFill>
                <a:prstClr val="black"/>
              </a:solidFill>
              <a:effectLst/>
              <a:uLnTx/>
              <a:uFillTx/>
              <a:latin typeface="Arial"/>
              <a:cs typeface="+mn-cs"/>
            </a:endParaRPr>
          </a:p>
        </p:txBody>
      </p:sp>
    </p:spTree>
    <p:custDataLst>
      <p:tags r:id="rId1"/>
    </p:custDataLst>
    <p:extLst>
      <p:ext uri="{BB962C8B-B14F-4D97-AF65-F5344CB8AC3E}">
        <p14:creationId xmlns:p14="http://schemas.microsoft.com/office/powerpoint/2010/main" val="381914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stretch>
            <a:fillRect/>
          </a:stretch>
        </p:blipFill>
        <p:spPr>
          <a:xfrm>
            <a:off x="185920" y="441794"/>
            <a:ext cx="3565307" cy="4838700"/>
          </a:xfrm>
          <a:prstGeom prst="rect">
            <a:avLst/>
          </a:prstGeom>
        </p:spPr>
      </p:pic>
      <p:pic>
        <p:nvPicPr>
          <p:cNvPr id="3" name="Resim 2"/>
          <p:cNvPicPr>
            <a:picLocks noChangeAspect="1"/>
          </p:cNvPicPr>
          <p:nvPr/>
        </p:nvPicPr>
        <p:blipFill>
          <a:blip r:embed="rId4"/>
          <a:stretch>
            <a:fillRect/>
          </a:stretch>
        </p:blipFill>
        <p:spPr>
          <a:xfrm>
            <a:off x="3866178" y="441794"/>
            <a:ext cx="4067176" cy="4838700"/>
          </a:xfrm>
          <a:prstGeom prst="rect">
            <a:avLst/>
          </a:prstGeom>
        </p:spPr>
      </p:pic>
      <p:pic>
        <p:nvPicPr>
          <p:cNvPr id="4" name="Resim 3"/>
          <p:cNvPicPr>
            <a:picLocks noChangeAspect="1"/>
          </p:cNvPicPr>
          <p:nvPr/>
        </p:nvPicPr>
        <p:blipFill>
          <a:blip r:embed="rId5"/>
          <a:stretch>
            <a:fillRect/>
          </a:stretch>
        </p:blipFill>
        <p:spPr>
          <a:xfrm>
            <a:off x="8048304" y="441794"/>
            <a:ext cx="3970365" cy="4838700"/>
          </a:xfrm>
          <a:prstGeom prst="rect">
            <a:avLst/>
          </a:prstGeom>
        </p:spPr>
      </p:pic>
      <p:sp>
        <p:nvSpPr>
          <p:cNvPr id="5" name="Dikdörtgen 4"/>
          <p:cNvSpPr/>
          <p:nvPr/>
        </p:nvSpPr>
        <p:spPr>
          <a:xfrm>
            <a:off x="185920" y="5460334"/>
            <a:ext cx="11832749" cy="925060"/>
          </a:xfrm>
          <a:prstGeom prst="rect">
            <a:avLst/>
          </a:prstGeom>
          <a:solidFill>
            <a:schemeClr val="accent2">
              <a:lumMod val="60000"/>
              <a:lumOff val="40000"/>
            </a:schemeClr>
          </a:solidFill>
          <a:ln>
            <a:solidFill>
              <a:srgbClr val="CD929F"/>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4000" dirty="0" smtClean="0"/>
              <a:t>Verilen resimlerin mesajına uygun bir </a:t>
            </a:r>
            <a:r>
              <a:rPr lang="tr-TR" sz="4000" b="1" dirty="0" smtClean="0"/>
              <a:t>slogan</a:t>
            </a:r>
            <a:r>
              <a:rPr lang="tr-TR" sz="4000" dirty="0" smtClean="0"/>
              <a:t> yazalım.</a:t>
            </a:r>
            <a:endParaRPr lang="tr-TR" sz="4000" dirty="0"/>
          </a:p>
        </p:txBody>
      </p:sp>
    </p:spTree>
    <p:extLst>
      <p:ext uri="{BB962C8B-B14F-4D97-AF65-F5344CB8AC3E}">
        <p14:creationId xmlns:p14="http://schemas.microsoft.com/office/powerpoint/2010/main" val="15939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750" fill="hold"/>
                                        <p:tgtEl>
                                          <p:spTgt spid="3"/>
                                        </p:tgtEl>
                                        <p:attrNameLst>
                                          <p:attrName>ppt_w</p:attrName>
                                        </p:attrNameLst>
                                      </p:cBhvr>
                                      <p:tavLst>
                                        <p:tav tm="0">
                                          <p:val>
                                            <p:fltVal val="0"/>
                                          </p:val>
                                        </p:tav>
                                        <p:tav tm="100000">
                                          <p:val>
                                            <p:strVal val="#ppt_w"/>
                                          </p:val>
                                        </p:tav>
                                      </p:tavLst>
                                    </p:anim>
                                    <p:anim calcmode="lin" valueType="num">
                                      <p:cBhvr>
                                        <p:cTn id="15" dur="750" fill="hold"/>
                                        <p:tgtEl>
                                          <p:spTgt spid="3"/>
                                        </p:tgtEl>
                                        <p:attrNameLst>
                                          <p:attrName>ppt_h</p:attrName>
                                        </p:attrNameLst>
                                      </p:cBhvr>
                                      <p:tavLst>
                                        <p:tav tm="0">
                                          <p:val>
                                            <p:fltVal val="0"/>
                                          </p:val>
                                        </p:tav>
                                        <p:tav tm="100000">
                                          <p:val>
                                            <p:strVal val="#ppt_h"/>
                                          </p:val>
                                        </p:tav>
                                      </p:tavLst>
                                    </p:anim>
                                    <p:anim calcmode="lin" valueType="num">
                                      <p:cBhvr>
                                        <p:cTn id="16" dur="750" fill="hold"/>
                                        <p:tgtEl>
                                          <p:spTgt spid="3"/>
                                        </p:tgtEl>
                                        <p:attrNameLst>
                                          <p:attrName>style.rotation</p:attrName>
                                        </p:attrNameLst>
                                      </p:cBhvr>
                                      <p:tavLst>
                                        <p:tav tm="0">
                                          <p:val>
                                            <p:fltVal val="90"/>
                                          </p:val>
                                        </p:tav>
                                        <p:tav tm="100000">
                                          <p:val>
                                            <p:fltVal val="0"/>
                                          </p:val>
                                        </p:tav>
                                      </p:tavLst>
                                    </p:anim>
                                    <p:animEffect transition="in" filter="fade">
                                      <p:cBhvr>
                                        <p:cTn id="17" dur="750"/>
                                        <p:tgtEl>
                                          <p:spTgt spid="3"/>
                                        </p:tgtEl>
                                      </p:cBhvr>
                                    </p:animEffect>
                                  </p:childTnLst>
                                </p:cTn>
                              </p:par>
                            </p:childTnLst>
                          </p:cTn>
                        </p:par>
                        <p:par>
                          <p:cTn id="18" fill="hold">
                            <p:stCondLst>
                              <p:cond delay="1500"/>
                            </p:stCondLst>
                            <p:childTnLst>
                              <p:par>
                                <p:cTn id="19" presetID="3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750" fill="hold"/>
                                        <p:tgtEl>
                                          <p:spTgt spid="4"/>
                                        </p:tgtEl>
                                        <p:attrNameLst>
                                          <p:attrName>ppt_w</p:attrName>
                                        </p:attrNameLst>
                                      </p:cBhvr>
                                      <p:tavLst>
                                        <p:tav tm="0">
                                          <p:val>
                                            <p:fltVal val="0"/>
                                          </p:val>
                                        </p:tav>
                                        <p:tav tm="100000">
                                          <p:val>
                                            <p:strVal val="#ppt_w"/>
                                          </p:val>
                                        </p:tav>
                                      </p:tavLst>
                                    </p:anim>
                                    <p:anim calcmode="lin" valueType="num">
                                      <p:cBhvr>
                                        <p:cTn id="22" dur="750" fill="hold"/>
                                        <p:tgtEl>
                                          <p:spTgt spid="4"/>
                                        </p:tgtEl>
                                        <p:attrNameLst>
                                          <p:attrName>ppt_h</p:attrName>
                                        </p:attrNameLst>
                                      </p:cBhvr>
                                      <p:tavLst>
                                        <p:tav tm="0">
                                          <p:val>
                                            <p:fltVal val="0"/>
                                          </p:val>
                                        </p:tav>
                                        <p:tav tm="100000">
                                          <p:val>
                                            <p:strVal val="#ppt_h"/>
                                          </p:val>
                                        </p:tav>
                                      </p:tavLst>
                                    </p:anim>
                                    <p:anim calcmode="lin" valueType="num">
                                      <p:cBhvr>
                                        <p:cTn id="23" dur="750" fill="hold"/>
                                        <p:tgtEl>
                                          <p:spTgt spid="4"/>
                                        </p:tgtEl>
                                        <p:attrNameLst>
                                          <p:attrName>style.rotation</p:attrName>
                                        </p:attrNameLst>
                                      </p:cBhvr>
                                      <p:tavLst>
                                        <p:tav tm="0">
                                          <p:val>
                                            <p:fltVal val="90"/>
                                          </p:val>
                                        </p:tav>
                                        <p:tav tm="100000">
                                          <p:val>
                                            <p:fltVal val="0"/>
                                          </p:val>
                                        </p:tav>
                                      </p:tavLst>
                                    </p:anim>
                                    <p:animEffect transition="in" filter="fade">
                                      <p:cBhvr>
                                        <p:cTn id="24" dur="750"/>
                                        <p:tgtEl>
                                          <p:spTgt spid="4"/>
                                        </p:tgtEl>
                                      </p:cBhvr>
                                    </p:animEffect>
                                  </p:childTnLst>
                                </p:cTn>
                              </p:par>
                            </p:childTnLst>
                          </p:cTn>
                        </p:par>
                        <p:par>
                          <p:cTn id="25" fill="hold">
                            <p:stCondLst>
                              <p:cond delay="225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249771" y="945932"/>
            <a:ext cx="6750119" cy="428822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srgbClr val="000000"/>
                </a:solidFill>
                <a:effectLst/>
                <a:uLnTx/>
                <a:uFillTx/>
                <a:latin typeface="Calibri"/>
                <a:ea typeface="+mn-ea"/>
                <a:cs typeface="+mn-cs"/>
              </a:rPr>
              <a:t>Paylaşmak ve yardımlaşmak, her hangi bir şeyi başkasıyla </a:t>
            </a:r>
            <a:r>
              <a:rPr kumimoji="0" lang="tr-TR" sz="3600" b="1" i="0" u="sng" strike="noStrike" kern="1200" cap="none" spc="0" normalizeH="0" baseline="0" noProof="0" dirty="0" smtClean="0">
                <a:ln>
                  <a:noFill/>
                </a:ln>
                <a:solidFill>
                  <a:srgbClr val="000000"/>
                </a:solidFill>
                <a:effectLst/>
                <a:uLnTx/>
                <a:uFillTx/>
                <a:latin typeface="Calibri"/>
                <a:ea typeface="+mn-ea"/>
                <a:cs typeface="+mn-cs"/>
              </a:rPr>
              <a:t>bölüşmek</a:t>
            </a:r>
            <a:r>
              <a:rPr kumimoji="0" lang="tr-TR" sz="3200" b="0" i="0" u="none" strike="noStrike" kern="1200" cap="none" spc="0" normalizeH="0" baseline="0" noProof="0" dirty="0" smtClean="0">
                <a:ln>
                  <a:noFill/>
                </a:ln>
                <a:solidFill>
                  <a:srgbClr val="000000"/>
                </a:solidFill>
                <a:effectLst/>
                <a:uLnTx/>
                <a:uFillTx/>
                <a:latin typeface="Calibri"/>
                <a:ea typeface="+mn-ea"/>
                <a:cs typeface="+mn-cs"/>
              </a:rPr>
              <a:t>, bir işin yapılmasına </a:t>
            </a:r>
            <a:r>
              <a:rPr kumimoji="0" lang="tr-TR" sz="3600" b="1" i="0" u="sng" strike="noStrike" kern="1200" cap="none" spc="0" normalizeH="0" baseline="0" noProof="0" dirty="0" smtClean="0">
                <a:ln>
                  <a:noFill/>
                </a:ln>
                <a:solidFill>
                  <a:srgbClr val="000000"/>
                </a:solidFill>
                <a:effectLst/>
                <a:uLnTx/>
                <a:uFillTx/>
                <a:latin typeface="Calibri"/>
                <a:ea typeface="+mn-ea"/>
                <a:cs typeface="+mn-cs"/>
              </a:rPr>
              <a:t>katkı sağlamak</a:t>
            </a:r>
            <a:r>
              <a:rPr kumimoji="0" lang="tr-TR" sz="3200" b="0" i="0" u="none" strike="noStrike" kern="1200" cap="none" spc="0" normalizeH="0" baseline="0" noProof="0" dirty="0" smtClean="0">
                <a:ln>
                  <a:noFill/>
                </a:ln>
                <a:solidFill>
                  <a:srgbClr val="000000"/>
                </a:solidFill>
                <a:effectLst/>
                <a:uLnTx/>
                <a:uFillTx/>
                <a:latin typeface="Calibri"/>
                <a:ea typeface="+mn-ea"/>
                <a:cs typeface="+mn-cs"/>
              </a:rPr>
              <a:t>, birinin sevinç ve üzüntüsüne </a:t>
            </a:r>
            <a:r>
              <a:rPr kumimoji="0" lang="tr-TR" sz="3600" b="1" i="0" u="sng" strike="noStrike" kern="1200" cap="none" spc="0" normalizeH="0" baseline="0" noProof="0" dirty="0" smtClean="0">
                <a:ln>
                  <a:noFill/>
                </a:ln>
                <a:solidFill>
                  <a:srgbClr val="000000"/>
                </a:solidFill>
                <a:effectLst/>
                <a:uLnTx/>
                <a:uFillTx/>
                <a:latin typeface="Calibri"/>
                <a:ea typeface="+mn-ea"/>
                <a:cs typeface="+mn-cs"/>
              </a:rPr>
              <a:t>ortak olmak </a:t>
            </a:r>
            <a:r>
              <a:rPr kumimoji="0" lang="tr-TR" sz="3200" b="0" i="0" u="none" strike="noStrike" kern="1200" cap="none" spc="0" normalizeH="0" baseline="0" noProof="0" dirty="0" smtClean="0">
                <a:ln>
                  <a:noFill/>
                </a:ln>
                <a:solidFill>
                  <a:srgbClr val="000000"/>
                </a:solidFill>
                <a:effectLst/>
                <a:uLnTx/>
                <a:uFillTx/>
                <a:latin typeface="Calibri"/>
                <a:ea typeface="+mn-ea"/>
                <a:cs typeface="+mn-cs"/>
              </a:rPr>
              <a:t>demektir.</a:t>
            </a:r>
            <a:endParaRPr kumimoji="0" lang="tr-TR"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Yuvarlatılmış Dikdörtgen 8"/>
          <p:cNvSpPr/>
          <p:nvPr/>
        </p:nvSpPr>
        <p:spPr>
          <a:xfrm>
            <a:off x="2028265" y="494674"/>
            <a:ext cx="3158332" cy="798097"/>
          </a:xfrm>
          <a:prstGeom prst="roundRect">
            <a:avLst/>
          </a:prstGeom>
          <a:solidFill>
            <a:srgbClr val="EF30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white"/>
                </a:solidFill>
                <a:effectLst/>
                <a:uLnTx/>
                <a:uFillTx/>
                <a:latin typeface="Calibri"/>
                <a:ea typeface="+mn-ea"/>
                <a:cs typeface="+mn-cs"/>
              </a:rPr>
              <a:t>Paylaşmak</a:t>
            </a:r>
            <a:endParaRPr kumimoji="0" lang="tr-TR" sz="4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Resim 10"/>
          <p:cNvPicPr>
            <a:picLocks noChangeAspect="1"/>
          </p:cNvPicPr>
          <p:nvPr/>
        </p:nvPicPr>
        <p:blipFill>
          <a:blip r:embed="rId3"/>
          <a:stretch>
            <a:fillRect/>
          </a:stretch>
        </p:blipFill>
        <p:spPr>
          <a:xfrm>
            <a:off x="7188102" y="945932"/>
            <a:ext cx="4881322" cy="4288220"/>
          </a:xfrm>
          <a:prstGeom prst="rect">
            <a:avLst/>
          </a:prstGeom>
        </p:spPr>
      </p:pic>
      <p:sp>
        <p:nvSpPr>
          <p:cNvPr id="12" name="Dikdörtgen 11"/>
          <p:cNvSpPr/>
          <p:nvPr/>
        </p:nvSpPr>
        <p:spPr>
          <a:xfrm>
            <a:off x="4256690" y="5444358"/>
            <a:ext cx="7812734" cy="12086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srgbClr val="000000"/>
                </a:solidFill>
                <a:effectLst/>
                <a:uLnTx/>
                <a:uFillTx/>
                <a:latin typeface="Calibri"/>
                <a:ea typeface="+mn-ea"/>
                <a:cs typeface="+mn-cs"/>
              </a:rPr>
              <a:t>Tanıma göre hangi davranışlarım paylaşmaya </a:t>
            </a:r>
            <a:r>
              <a:rPr kumimoji="0" lang="tr-TR" sz="3600" b="1" i="0" u="none" strike="noStrike" kern="1200" cap="none" spc="0" normalizeH="0" baseline="0" noProof="0" dirty="0" smtClean="0">
                <a:ln>
                  <a:noFill/>
                </a:ln>
                <a:solidFill>
                  <a:srgbClr val="000000"/>
                </a:solidFill>
                <a:effectLst/>
                <a:uLnTx/>
                <a:uFillTx/>
                <a:latin typeface="Calibri"/>
                <a:ea typeface="+mn-ea"/>
                <a:cs typeface="+mn-cs"/>
              </a:rPr>
              <a:t>örnek</a:t>
            </a:r>
            <a:r>
              <a:rPr kumimoji="0" lang="tr-TR" sz="3600" b="0" i="0" u="none" strike="noStrike" kern="1200" cap="none" spc="0" normalizeH="0" baseline="0" noProof="0" dirty="0" smtClean="0">
                <a:ln>
                  <a:noFill/>
                </a:ln>
                <a:solidFill>
                  <a:srgbClr val="000000"/>
                </a:solidFill>
                <a:effectLst/>
                <a:uLnTx/>
                <a:uFillTx/>
                <a:latin typeface="Calibri"/>
                <a:ea typeface="+mn-ea"/>
                <a:cs typeface="+mn-cs"/>
              </a:rPr>
              <a:t> gösterilebilir?</a:t>
            </a:r>
            <a:endParaRPr kumimoji="0" lang="tr-TR" sz="3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 name="Serbest Form 15"/>
          <p:cNvSpPr/>
          <p:nvPr/>
        </p:nvSpPr>
        <p:spPr>
          <a:xfrm>
            <a:off x="1452494" y="5364754"/>
            <a:ext cx="2669801" cy="987974"/>
          </a:xfrm>
          <a:custGeom>
            <a:avLst/>
            <a:gdLst>
              <a:gd name="connsiteX0" fmla="*/ 352096 w 1492470"/>
              <a:gd name="connsiteY0" fmla="*/ 0 h 970199"/>
              <a:gd name="connsiteX1" fmla="*/ 704193 w 1492470"/>
              <a:gd name="connsiteY1" fmla="*/ 352096 h 970199"/>
              <a:gd name="connsiteX2" fmla="*/ 528145 w 1492470"/>
              <a:gd name="connsiteY2" fmla="*/ 352096 h 970199"/>
              <a:gd name="connsiteX3" fmla="*/ 528145 w 1492470"/>
              <a:gd name="connsiteY3" fmla="*/ 620733 h 970199"/>
              <a:gd name="connsiteX4" fmla="*/ 1492470 w 1492470"/>
              <a:gd name="connsiteY4" fmla="*/ 620733 h 970199"/>
              <a:gd name="connsiteX5" fmla="*/ 1492470 w 1492470"/>
              <a:gd name="connsiteY5" fmla="*/ 970199 h 970199"/>
              <a:gd name="connsiteX6" fmla="*/ 441436 w 1492470"/>
              <a:gd name="connsiteY6" fmla="*/ 970199 h 970199"/>
              <a:gd name="connsiteX7" fmla="*/ 441436 w 1492470"/>
              <a:gd name="connsiteY7" fmla="*/ 970198 h 970199"/>
              <a:gd name="connsiteX8" fmla="*/ 176048 w 1492470"/>
              <a:gd name="connsiteY8" fmla="*/ 970198 h 970199"/>
              <a:gd name="connsiteX9" fmla="*/ 176048 w 1492470"/>
              <a:gd name="connsiteY9" fmla="*/ 352096 h 970199"/>
              <a:gd name="connsiteX10" fmla="*/ 0 w 1492470"/>
              <a:gd name="connsiteY10" fmla="*/ 352096 h 97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2470" h="970199">
                <a:moveTo>
                  <a:pt x="352096" y="0"/>
                </a:moveTo>
                <a:lnTo>
                  <a:pt x="704193" y="352096"/>
                </a:lnTo>
                <a:lnTo>
                  <a:pt x="528145" y="352096"/>
                </a:lnTo>
                <a:lnTo>
                  <a:pt x="528145" y="620733"/>
                </a:lnTo>
                <a:lnTo>
                  <a:pt x="1492470" y="620733"/>
                </a:lnTo>
                <a:lnTo>
                  <a:pt x="1492470" y="970199"/>
                </a:lnTo>
                <a:lnTo>
                  <a:pt x="441436" y="970199"/>
                </a:lnTo>
                <a:lnTo>
                  <a:pt x="441436" y="970198"/>
                </a:lnTo>
                <a:lnTo>
                  <a:pt x="176048" y="970198"/>
                </a:lnTo>
                <a:lnTo>
                  <a:pt x="176048" y="352096"/>
                </a:lnTo>
                <a:lnTo>
                  <a:pt x="0" y="352096"/>
                </a:lnTo>
                <a:close/>
              </a:path>
            </a:pathLst>
          </a:cu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7743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right)">
                                      <p:cBhvr>
                                        <p:cTn id="20" dur="500"/>
                                        <p:tgtEl>
                                          <p:spTgt spid="12"/>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Mustafa2\Desktop\Din Kül. ve Ahlak Bilgisi\RESİM - KARİKATÜRLER\PPP.PNG"/>
          <p:cNvPicPr>
            <a:picLocks noChangeAspect="1" noChangeArrowheads="1"/>
          </p:cNvPicPr>
          <p:nvPr/>
        </p:nvPicPr>
        <p:blipFill>
          <a:blip r:embed="rId3" cstate="print"/>
          <a:srcRect/>
          <a:stretch>
            <a:fillRect/>
          </a:stretch>
        </p:blipFill>
        <p:spPr bwMode="auto">
          <a:xfrm>
            <a:off x="217913" y="396522"/>
            <a:ext cx="4740947" cy="2496456"/>
          </a:xfrm>
          <a:prstGeom prst="rect">
            <a:avLst/>
          </a:prstGeom>
          <a:noFill/>
        </p:spPr>
      </p:pic>
      <p:pic>
        <p:nvPicPr>
          <p:cNvPr id="3" name="Picture 8"/>
          <p:cNvPicPr>
            <a:picLocks noChangeAspect="1" noChangeArrowheads="1"/>
          </p:cNvPicPr>
          <p:nvPr/>
        </p:nvPicPr>
        <p:blipFill>
          <a:blip r:embed="rId4" cstate="print"/>
          <a:srcRect/>
          <a:stretch>
            <a:fillRect/>
          </a:stretch>
        </p:blipFill>
        <p:spPr bwMode="auto">
          <a:xfrm>
            <a:off x="271754" y="3082144"/>
            <a:ext cx="4765801" cy="2694464"/>
          </a:xfrm>
          <a:prstGeom prst="rect">
            <a:avLst/>
          </a:prstGeom>
          <a:noFill/>
          <a:ln w="9525">
            <a:noFill/>
            <a:miter lim="800000"/>
            <a:headEnd/>
            <a:tailEnd/>
          </a:ln>
        </p:spPr>
      </p:pic>
      <p:pic>
        <p:nvPicPr>
          <p:cNvPr id="4" name="Resim 3"/>
          <p:cNvPicPr>
            <a:picLocks noChangeAspect="1"/>
          </p:cNvPicPr>
          <p:nvPr/>
        </p:nvPicPr>
        <p:blipFill>
          <a:blip r:embed="rId5"/>
          <a:stretch>
            <a:fillRect/>
          </a:stretch>
        </p:blipFill>
        <p:spPr>
          <a:xfrm>
            <a:off x="9194265" y="396522"/>
            <a:ext cx="2837793" cy="2527557"/>
          </a:xfrm>
          <a:prstGeom prst="rect">
            <a:avLst/>
          </a:prstGeom>
        </p:spPr>
      </p:pic>
      <p:pic>
        <p:nvPicPr>
          <p:cNvPr id="5" name="Picture 2" descr="sevgi paylaşmak ile ilgili görsel sonucu"/>
          <p:cNvPicPr>
            <a:picLocks noChangeAspect="1" noChangeArrowheads="1"/>
          </p:cNvPicPr>
          <p:nvPr/>
        </p:nvPicPr>
        <p:blipFill rotWithShape="1">
          <a:blip r:embed="rId6">
            <a:extLst>
              <a:ext uri="{28A0092B-C50C-407E-A947-70E740481C1C}">
                <a14:useLocalDpi xmlns:a14="http://schemas.microsoft.com/office/drawing/2010/main" val="0"/>
              </a:ext>
            </a:extLst>
          </a:blip>
          <a:srcRect l="8655" t="7759" r="4549" b="6690"/>
          <a:stretch/>
        </p:blipFill>
        <p:spPr bwMode="auto">
          <a:xfrm>
            <a:off x="5184702" y="3082144"/>
            <a:ext cx="3930868" cy="26944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addi yardım ile ilgili görsel sonucu"/>
          <p:cNvPicPr>
            <a:picLocks noChangeAspect="1" noChangeArrowheads="1"/>
          </p:cNvPicPr>
          <p:nvPr/>
        </p:nvPicPr>
        <p:blipFill rotWithShape="1">
          <a:blip r:embed="rId7">
            <a:extLst>
              <a:ext uri="{28A0092B-C50C-407E-A947-70E740481C1C}">
                <a14:useLocalDpi xmlns:a14="http://schemas.microsoft.com/office/drawing/2010/main" val="0"/>
              </a:ext>
            </a:extLst>
          </a:blip>
          <a:srcRect l="7357" t="5626" r="6065" b="9355"/>
          <a:stretch/>
        </p:blipFill>
        <p:spPr bwMode="auto">
          <a:xfrm>
            <a:off x="5037555" y="423047"/>
            <a:ext cx="4078015" cy="24699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elping each other ile ilgili görsel sonucu"/>
          <p:cNvPicPr>
            <a:picLocks noChangeAspect="1" noChangeArrowheads="1"/>
          </p:cNvPicPr>
          <p:nvPr/>
        </p:nvPicPr>
        <p:blipFill rotWithShape="1">
          <a:blip r:embed="rId8">
            <a:extLst>
              <a:ext uri="{28A0092B-C50C-407E-A947-70E740481C1C}">
                <a14:useLocalDpi xmlns:a14="http://schemas.microsoft.com/office/drawing/2010/main" val="0"/>
              </a:ext>
            </a:extLst>
          </a:blip>
          <a:srcRect l="11959" r="32731" b="2549"/>
          <a:stretch/>
        </p:blipFill>
        <p:spPr bwMode="auto">
          <a:xfrm>
            <a:off x="9154564" y="3082144"/>
            <a:ext cx="2877494" cy="2694463"/>
          </a:xfrm>
          <a:prstGeom prst="rect">
            <a:avLst/>
          </a:prstGeom>
          <a:noFill/>
          <a:extLst>
            <a:ext uri="{909E8E84-426E-40DD-AFC4-6F175D3DCCD1}">
              <a14:hiddenFill xmlns:a14="http://schemas.microsoft.com/office/drawing/2010/main">
                <a:solidFill>
                  <a:srgbClr val="FFFFFF"/>
                </a:solidFill>
              </a14:hiddenFill>
            </a:ext>
          </a:extLst>
        </p:spPr>
      </p:pic>
      <p:sp>
        <p:nvSpPr>
          <p:cNvPr id="8" name="12 Yuvarlatılmış Dikdörtgen"/>
          <p:cNvSpPr/>
          <p:nvPr/>
        </p:nvSpPr>
        <p:spPr>
          <a:xfrm rot="16200000">
            <a:off x="5669837" y="2466188"/>
            <a:ext cx="732405" cy="7579882"/>
          </a:xfrm>
          <a:prstGeom prst="roundRect">
            <a:avLst/>
          </a:prstGeom>
          <a:solidFill>
            <a:srgbClr val="FC9B00">
              <a:lumMod val="60000"/>
              <a:lumOff val="40000"/>
            </a:srgbClr>
          </a:solidFill>
          <a:ln w="9525" cap="flat" cmpd="sng" algn="ctr">
            <a:solidFill>
              <a:srgbClr val="00B050">
                <a:shade val="95000"/>
                <a:satMod val="105000"/>
              </a:srgbClr>
            </a:solidFill>
            <a:prstDash val="solid"/>
          </a:ln>
          <a:effectLst>
            <a:outerShdw blurRad="40000" dist="20000" dir="5400000" rotWithShape="0">
              <a:srgbClr val="000000">
                <a:alpha val="38000"/>
              </a:srgbClr>
            </a:outerShdw>
          </a:effectLst>
        </p:spPr>
        <p:txBody>
          <a:bodyPr vert="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1" i="0" u="none" strike="noStrike" kern="0" cap="none" spc="0" normalizeH="0" baseline="0" noProof="0" dirty="0" smtClean="0">
                <a:ln>
                  <a:noFill/>
                </a:ln>
                <a:solidFill>
                  <a:srgbClr val="000000"/>
                </a:solidFill>
                <a:effectLst/>
                <a:uLnTx/>
                <a:uFillTx/>
                <a:latin typeface="Calibri"/>
                <a:ea typeface="+mn-ea"/>
                <a:cs typeface="+mn-cs"/>
              </a:rPr>
              <a:t>Resimlere göre hangi davranışlar paylaşmaktır?</a:t>
            </a:r>
            <a:endParaRPr kumimoji="0" lang="tr-TR" sz="2800" b="1" i="0" u="none" strike="noStrike" kern="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26469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par>
                          <p:cTn id="28" fill="hold">
                            <p:stCondLst>
                              <p:cond delay="3000"/>
                            </p:stCondLst>
                            <p:childTnLst>
                              <p:par>
                                <p:cTn id="29" presetID="2" presetClass="entr" presetSubtype="4"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0222" y="1324714"/>
            <a:ext cx="5344944" cy="4936601"/>
          </a:xfrm>
          <a:prstGeom prst="rect">
            <a:avLst/>
          </a:prstGeom>
          <a:solidFill>
            <a:schemeClr val="accent2">
              <a:lumMod val="60000"/>
              <a:lumOff val="40000"/>
            </a:schemeClr>
          </a:solidFill>
          <a:ln w="28575">
            <a:solidFill>
              <a:srgbClr val="EF3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Ø"/>
            </a:pPr>
            <a:r>
              <a:rPr lang="tr-TR" sz="3200" dirty="0">
                <a:solidFill>
                  <a:schemeClr val="tx1"/>
                </a:solidFill>
              </a:rPr>
              <a:t>İnsan </a:t>
            </a:r>
            <a:r>
              <a:rPr lang="tr-TR" sz="3200" dirty="0" smtClean="0">
                <a:solidFill>
                  <a:schemeClr val="tx1"/>
                </a:solidFill>
              </a:rPr>
              <a:t>toplum içinde birlikte yaşayan </a:t>
            </a:r>
            <a:r>
              <a:rPr lang="tr-TR" sz="3200" dirty="0">
                <a:solidFill>
                  <a:schemeClr val="tx1"/>
                </a:solidFill>
              </a:rPr>
              <a:t>bir </a:t>
            </a:r>
            <a:r>
              <a:rPr lang="tr-TR" sz="3200" dirty="0" smtClean="0">
                <a:solidFill>
                  <a:schemeClr val="tx1"/>
                </a:solidFill>
              </a:rPr>
              <a:t>varlıktır. </a:t>
            </a:r>
          </a:p>
          <a:p>
            <a:pPr marL="457200" indent="-457200" algn="just">
              <a:buFont typeface="Wingdings" panose="05000000000000000000" pitchFamily="2" charset="2"/>
              <a:buChar char="Ø"/>
            </a:pPr>
            <a:r>
              <a:rPr lang="tr-TR" sz="3200" dirty="0" smtClean="0">
                <a:solidFill>
                  <a:schemeClr val="tx1"/>
                </a:solidFill>
              </a:rPr>
              <a:t>Yaşamak </a:t>
            </a:r>
            <a:r>
              <a:rPr lang="tr-TR" sz="3200" dirty="0">
                <a:solidFill>
                  <a:schemeClr val="tx1"/>
                </a:solidFill>
              </a:rPr>
              <a:t>için gerekli temel ihtiyaçları tek başına </a:t>
            </a:r>
            <a:r>
              <a:rPr lang="tr-TR" sz="3200" dirty="0" smtClean="0">
                <a:solidFill>
                  <a:schemeClr val="tx1"/>
                </a:solidFill>
              </a:rPr>
              <a:t>karşılayamaz.</a:t>
            </a:r>
          </a:p>
          <a:p>
            <a:pPr marL="457200" indent="-457200" algn="just">
              <a:buFont typeface="Wingdings" panose="05000000000000000000" pitchFamily="2" charset="2"/>
              <a:buChar char="Ø"/>
            </a:pPr>
            <a:r>
              <a:rPr lang="tr-TR" sz="3200" dirty="0" smtClean="0">
                <a:solidFill>
                  <a:schemeClr val="tx1"/>
                </a:solidFill>
              </a:rPr>
              <a:t>Hayatın </a:t>
            </a:r>
            <a:r>
              <a:rPr lang="tr-TR" sz="3200" dirty="0">
                <a:solidFill>
                  <a:schemeClr val="tx1"/>
                </a:solidFill>
              </a:rPr>
              <a:t>her aşamasında paylaşmaya ve yardımlaşmaya ihtiyacı vardır.</a:t>
            </a:r>
          </a:p>
        </p:txBody>
      </p:sp>
      <p:grpSp>
        <p:nvGrpSpPr>
          <p:cNvPr id="3" name="Group 53">
            <a:extLst>
              <a:ext uri="{FF2B5EF4-FFF2-40B4-BE49-F238E27FC236}">
                <a16:creationId xmlns:a16="http://schemas.microsoft.com/office/drawing/2014/main" id="{71DA1449-9BBE-4FB5-854D-B6D832CCD806}"/>
              </a:ext>
            </a:extLst>
          </p:cNvPr>
          <p:cNvGrpSpPr/>
          <p:nvPr/>
        </p:nvGrpSpPr>
        <p:grpSpPr>
          <a:xfrm>
            <a:off x="285981" y="786707"/>
            <a:ext cx="1752454" cy="1368386"/>
            <a:chOff x="1494518" y="2763532"/>
            <a:chExt cx="1271338" cy="1313168"/>
          </a:xfrm>
        </p:grpSpPr>
        <p:sp>
          <p:nvSpPr>
            <p:cNvPr id="4" name="Rectangle: Top Corners Rounded 11">
              <a:extLst>
                <a:ext uri="{FF2B5EF4-FFF2-40B4-BE49-F238E27FC236}">
                  <a16:creationId xmlns:a16="http://schemas.microsoft.com/office/drawing/2014/main" id="{E176DFE6-E6EE-4CBF-AB55-962516DAF6EF}"/>
                </a:ext>
              </a:extLst>
            </p:cNvPr>
            <p:cNvSpPr/>
            <p:nvPr/>
          </p:nvSpPr>
          <p:spPr>
            <a:xfrm>
              <a:off x="1494518" y="2763532"/>
              <a:ext cx="1271338" cy="1313168"/>
            </a:xfrm>
            <a:prstGeom prst="round2SameRect">
              <a:avLst>
                <a:gd name="adj1" fmla="val 12063"/>
                <a:gd name="adj2" fmla="val 0"/>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28">
              <a:extLst>
                <a:ext uri="{FF2B5EF4-FFF2-40B4-BE49-F238E27FC236}">
                  <a16:creationId xmlns:a16="http://schemas.microsoft.com/office/drawing/2014/main" id="{CCE8E3AC-C1DA-4857-8AA2-283A2C840A70}"/>
                </a:ext>
              </a:extLst>
            </p:cNvPr>
            <p:cNvSpPr txBox="1"/>
            <p:nvPr/>
          </p:nvSpPr>
          <p:spPr>
            <a:xfrm>
              <a:off x="1669923" y="2777183"/>
              <a:ext cx="894432" cy="1062573"/>
            </a:xfrm>
            <a:prstGeom prst="rect">
              <a:avLst/>
            </a:prstGeom>
            <a:noFill/>
          </p:spPr>
          <p:txBody>
            <a:bodyPr wrap="square" rtlCol="0">
              <a:spAutoFit/>
            </a:bodyPr>
            <a:lstStyle/>
            <a:p>
              <a:pPr algn="ctr"/>
              <a:endParaRPr lang="en-US" sz="6600" b="1" dirty="0">
                <a:solidFill>
                  <a:srgbClr val="E6E7E9"/>
                </a:solidFill>
                <a:latin typeface="Tw Cen MT" panose="020B0602020104020603" pitchFamily="34" charset="0"/>
              </a:endParaRPr>
            </a:p>
          </p:txBody>
        </p:sp>
      </p:grpSp>
      <p:sp>
        <p:nvSpPr>
          <p:cNvPr id="6" name="Freeform: Shape 10">
            <a:extLst>
              <a:ext uri="{FF2B5EF4-FFF2-40B4-BE49-F238E27FC236}">
                <a16:creationId xmlns:a16="http://schemas.microsoft.com/office/drawing/2014/main" id="{BA10DECE-FB54-4F98-9472-6CE168F86075}"/>
              </a:ext>
            </a:extLst>
          </p:cNvPr>
          <p:cNvSpPr/>
          <p:nvPr/>
        </p:nvSpPr>
        <p:spPr>
          <a:xfrm flipV="1">
            <a:off x="294810" y="875263"/>
            <a:ext cx="1774622" cy="5573661"/>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tr-TR" sz="4000" dirty="0" smtClean="0">
                <a:solidFill>
                  <a:schemeClr val="tx1"/>
                </a:solidFill>
              </a:rPr>
              <a:t>İnsan toplumsal </a:t>
            </a:r>
          </a:p>
          <a:p>
            <a:pPr algn="ctr"/>
            <a:r>
              <a:rPr lang="tr-TR" sz="4000" dirty="0" smtClean="0">
                <a:solidFill>
                  <a:schemeClr val="tx1"/>
                </a:solidFill>
              </a:rPr>
              <a:t>bir varlıktır.</a:t>
            </a:r>
            <a:endParaRPr lang="tr-TR" sz="4800" dirty="0">
              <a:solidFill>
                <a:schemeClr val="tx1"/>
              </a:solidFill>
            </a:endParaRPr>
          </a:p>
        </p:txBody>
      </p:sp>
      <p:pic>
        <p:nvPicPr>
          <p:cNvPr id="7" name="Picture 2" descr="sharing ile ilgili gö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l="24756"/>
          <a:stretch/>
        </p:blipFill>
        <p:spPr bwMode="auto">
          <a:xfrm>
            <a:off x="7840048" y="1285511"/>
            <a:ext cx="4140142" cy="4944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2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par>
                          <p:cTn id="25" fill="hold">
                            <p:stCondLst>
                              <p:cond delay="1000"/>
                            </p:stCondLst>
                            <p:childTnLst>
                              <p:par>
                                <p:cTn id="26" presetID="22" presetClass="entr" presetSubtype="8" fill="hold" nodeType="afterEffect">
                                  <p:stCondLst>
                                    <p:cond delay="50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wipe(left)">
                                      <p:cBhvr>
                                        <p:cTn id="28" dur="500"/>
                                        <p:tgtEl>
                                          <p:spTgt spid="2">
                                            <p:txEl>
                                              <p:pRg st="0" end="0"/>
                                            </p:txEl>
                                          </p:spTgt>
                                        </p:tgtEl>
                                      </p:cBhvr>
                                    </p:animEffect>
                                  </p:childTnLst>
                                </p:cTn>
                              </p:par>
                            </p:childTnLst>
                          </p:cTn>
                        </p:par>
                        <p:par>
                          <p:cTn id="29" fill="hold">
                            <p:stCondLst>
                              <p:cond delay="2000"/>
                            </p:stCondLst>
                            <p:childTnLst>
                              <p:par>
                                <p:cTn id="30" presetID="22" presetClass="entr" presetSubtype="8" fill="hold" nodeType="afterEffect">
                                  <p:stCondLst>
                                    <p:cond delay="75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wipe(left)">
                                      <p:cBhvr>
                                        <p:cTn id="32" dur="500"/>
                                        <p:tgtEl>
                                          <p:spTgt spid="2">
                                            <p:txEl>
                                              <p:pRg st="1" end="1"/>
                                            </p:txEl>
                                          </p:spTgt>
                                        </p:tgtEl>
                                      </p:cBhvr>
                                    </p:animEffect>
                                  </p:childTnLst>
                                </p:cTn>
                              </p:par>
                            </p:childTnLst>
                          </p:cTn>
                        </p:par>
                        <p:par>
                          <p:cTn id="33" fill="hold">
                            <p:stCondLst>
                              <p:cond delay="3250"/>
                            </p:stCondLst>
                            <p:childTnLst>
                              <p:par>
                                <p:cTn id="34" presetID="22" presetClass="entr" presetSubtype="8" fill="hold" nodeType="afterEffect">
                                  <p:stCondLst>
                                    <p:cond delay="75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wipe(left)">
                                      <p:cBhvr>
                                        <p:cTn id="3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3">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4"/>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6472284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3">
            <a:extLst>
              <a:ext uri="{FF2B5EF4-FFF2-40B4-BE49-F238E27FC236}">
                <a16:creationId xmlns:a16="http://schemas.microsoft.com/office/drawing/2014/main" id="{71DA1449-9BBE-4FB5-854D-B6D832CCD806}"/>
              </a:ext>
            </a:extLst>
          </p:cNvPr>
          <p:cNvGrpSpPr/>
          <p:nvPr/>
        </p:nvGrpSpPr>
        <p:grpSpPr>
          <a:xfrm>
            <a:off x="140794" y="139700"/>
            <a:ext cx="1752454" cy="1527164"/>
            <a:chOff x="1486477" y="2469630"/>
            <a:chExt cx="1271338" cy="1465538"/>
          </a:xfrm>
        </p:grpSpPr>
        <p:sp>
          <p:nvSpPr>
            <p:cNvPr id="4" name="Rectangle: Top Corners Rounded 11">
              <a:extLst>
                <a:ext uri="{FF2B5EF4-FFF2-40B4-BE49-F238E27FC236}">
                  <a16:creationId xmlns:a16="http://schemas.microsoft.com/office/drawing/2014/main" id="{E176DFE6-E6EE-4CBF-AB55-962516DAF6EF}"/>
                </a:ext>
              </a:extLst>
            </p:cNvPr>
            <p:cNvSpPr/>
            <p:nvPr/>
          </p:nvSpPr>
          <p:spPr>
            <a:xfrm>
              <a:off x="1486477" y="2622000"/>
              <a:ext cx="1271338" cy="1313168"/>
            </a:xfrm>
            <a:prstGeom prst="round2SameRect">
              <a:avLst>
                <a:gd name="adj1" fmla="val 12063"/>
                <a:gd name="adj2" fmla="val 0"/>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28">
              <a:extLst>
                <a:ext uri="{FF2B5EF4-FFF2-40B4-BE49-F238E27FC236}">
                  <a16:creationId xmlns:a16="http://schemas.microsoft.com/office/drawing/2014/main" id="{CCE8E3AC-C1DA-4857-8AA2-283A2C840A70}"/>
                </a:ext>
              </a:extLst>
            </p:cNvPr>
            <p:cNvSpPr txBox="1"/>
            <p:nvPr/>
          </p:nvSpPr>
          <p:spPr>
            <a:xfrm>
              <a:off x="1674930" y="2469630"/>
              <a:ext cx="894432" cy="10625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E6E7E9"/>
                </a:solidFill>
                <a:effectLst/>
                <a:uLnTx/>
                <a:uFillTx/>
                <a:latin typeface="Tw Cen MT" panose="020B0602020104020603" pitchFamily="34" charset="0"/>
                <a:ea typeface="+mn-ea"/>
                <a:cs typeface="+mn-cs"/>
              </a:endParaRPr>
            </a:p>
          </p:txBody>
        </p:sp>
      </p:grpSp>
      <p:sp>
        <p:nvSpPr>
          <p:cNvPr id="6" name="Freeform: Shape 10">
            <a:extLst>
              <a:ext uri="{FF2B5EF4-FFF2-40B4-BE49-F238E27FC236}">
                <a16:creationId xmlns:a16="http://schemas.microsoft.com/office/drawing/2014/main" id="{BA10DECE-FB54-4F98-9472-6CE168F86075}"/>
              </a:ext>
            </a:extLst>
          </p:cNvPr>
          <p:cNvSpPr/>
          <p:nvPr/>
        </p:nvSpPr>
        <p:spPr>
          <a:xfrm flipV="1">
            <a:off x="129710" y="298477"/>
            <a:ext cx="1774622" cy="6438654"/>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İslam paylaşma 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yardımlaşmayı emreder.    </a:t>
            </a:r>
            <a:endParaRPr kumimoji="0" lang="tr-TR"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Resim 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2846" r="97846"/>
                    </a14:imgEffect>
                  </a14:imgLayer>
                </a14:imgProps>
              </a:ext>
            </a:extLst>
          </a:blip>
          <a:srcRect l="2224" t="26936" b="18355"/>
          <a:stretch/>
        </p:blipFill>
        <p:spPr>
          <a:xfrm>
            <a:off x="2034217" y="485007"/>
            <a:ext cx="4519852" cy="3455927"/>
          </a:xfrm>
          <a:prstGeom prst="rect">
            <a:avLst/>
          </a:prstGeom>
        </p:spPr>
      </p:pic>
      <p:sp>
        <p:nvSpPr>
          <p:cNvPr id="9" name="İçerik Yer Tutucusu 2"/>
          <p:cNvSpPr txBox="1">
            <a:spLocks/>
          </p:cNvSpPr>
          <p:nvPr/>
        </p:nvSpPr>
        <p:spPr>
          <a:xfrm>
            <a:off x="6683954" y="298477"/>
            <a:ext cx="5182068" cy="3828988"/>
          </a:xfrm>
          <a:prstGeom prst="rect">
            <a:avLst/>
          </a:prstGeom>
          <a:solidFill>
            <a:schemeClr val="accent4">
              <a:lumMod val="40000"/>
              <a:lumOff val="60000"/>
            </a:schemeClr>
          </a:solidFill>
          <a:ln>
            <a:solidFill>
              <a:srgbClr val="FF25FD"/>
            </a:solidFill>
          </a:ln>
        </p:spPr>
        <p:style>
          <a:lnRef idx="1">
            <a:schemeClr val="accent2"/>
          </a:lnRef>
          <a:fillRef idx="2">
            <a:schemeClr val="accent2"/>
          </a:fillRef>
          <a:effectRef idx="1">
            <a:schemeClr val="accent2"/>
          </a:effectRef>
          <a:fontRef idx="minor">
            <a:schemeClr val="dk1"/>
          </a:fontRef>
        </p:style>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«Mallarını Allah yolunda harcayanların durumu, yedi başak bitiren ve her başakta yüz tane bulunan bir tohum gibidir. Allah dilediğine kat kat verir. Allah lütfu geniş olandır, hakkıyla bilendir.»</a:t>
            </a:r>
            <a:endParaRPr kumimoji="0" lang="tr-TR" sz="32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14" name="Yuvarlatılmış Dikdörtgen 13"/>
          <p:cNvSpPr/>
          <p:nvPr/>
        </p:nvSpPr>
        <p:spPr>
          <a:xfrm>
            <a:off x="7236638" y="3754404"/>
            <a:ext cx="4076700" cy="584200"/>
          </a:xfrm>
          <a:prstGeom prst="roundRect">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smtClean="0">
                <a:ln>
                  <a:noFill/>
                </a:ln>
                <a:solidFill>
                  <a:prstClr val="white"/>
                </a:solidFill>
                <a:effectLst/>
                <a:uLnTx/>
                <a:uFillTx/>
                <a:latin typeface="Calibri" panose="020F0502020204030204"/>
                <a:ea typeface="+mn-ea"/>
                <a:cs typeface="+mn-cs"/>
              </a:rPr>
              <a:t>Bakara suresi, 261. ayeti</a:t>
            </a:r>
            <a:endParaRPr kumimoji="0" lang="tr-TR"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Unvan 1"/>
          <p:cNvSpPr txBox="1">
            <a:spLocks/>
          </p:cNvSpPr>
          <p:nvPr/>
        </p:nvSpPr>
        <p:spPr>
          <a:xfrm>
            <a:off x="3289560" y="4609703"/>
            <a:ext cx="7826954" cy="584763"/>
          </a:xfrm>
          <a:prstGeom prst="rect">
            <a:avLst/>
          </a:prstGeom>
          <a:solidFill>
            <a:srgbClr val="FEB870"/>
          </a:solidFill>
          <a:ln>
            <a:solidFill>
              <a:srgbClr val="FF25FD"/>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allarını Allah yolunda harcama nasıl olur?</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Unvan 1"/>
          <p:cNvSpPr txBox="1">
            <a:spLocks/>
          </p:cNvSpPr>
          <p:nvPr/>
        </p:nvSpPr>
        <p:spPr>
          <a:xfrm>
            <a:off x="3289560" y="5336255"/>
            <a:ext cx="7826954" cy="1076259"/>
          </a:xfrm>
          <a:prstGeom prst="rect">
            <a:avLst/>
          </a:prstGeom>
          <a:solidFill>
            <a:srgbClr val="FEB870"/>
          </a:solidFill>
          <a:ln>
            <a:solidFill>
              <a:srgbClr val="FF25FD"/>
            </a:solidFill>
          </a:ln>
        </p:spPr>
        <p:style>
          <a:lnRef idx="1">
            <a:schemeClr val="accent4"/>
          </a:lnRef>
          <a:fillRef idx="2">
            <a:schemeClr val="accent4"/>
          </a:fillRef>
          <a:effectRef idx="1">
            <a:schemeClr val="accent4"/>
          </a:effectRef>
          <a:fontRef idx="minor">
            <a:schemeClr val="dk1"/>
          </a:fontRef>
        </p:style>
        <p:txBody>
          <a:bodyPr>
            <a:no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600" b="0" i="0" u="none" strike="noStrike" kern="1200" cap="none" spc="0" normalizeH="0" baseline="0" noProof="0" smtClean="0">
                <a:ln>
                  <a:noFill/>
                </a:ln>
                <a:solidFill>
                  <a:prstClr val="black"/>
                </a:solidFill>
                <a:effectLst/>
                <a:uLnTx/>
                <a:uFillTx/>
                <a:latin typeface="Calibri" panose="020F0502020204030204"/>
                <a:ea typeface="+mn-ea"/>
                <a:cs typeface="+mn-cs"/>
              </a:rPr>
              <a:t>Ayete göre mallarını Allah yolunda harcayanlarını sevapları nelerdir?</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86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2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righ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right)">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4"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a:stretch>
            <a:fillRect/>
          </a:stretch>
        </p:blipFill>
        <p:spPr>
          <a:xfrm>
            <a:off x="247973" y="412754"/>
            <a:ext cx="11344759" cy="4281732"/>
          </a:xfrm>
          <a:prstGeom prst="rect">
            <a:avLst/>
          </a:prstGeom>
        </p:spPr>
      </p:pic>
      <p:pic>
        <p:nvPicPr>
          <p:cNvPr id="1026" name="Picture 2" descr="yedi başak bitiren ve her başakta yüz tane bulunan bir tohum gibidir.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258" y="21509"/>
            <a:ext cx="3816657" cy="4579988"/>
          </a:xfrm>
          <a:prstGeom prst="rect">
            <a:avLst/>
          </a:prstGeom>
          <a:noFill/>
          <a:extLst>
            <a:ext uri="{909E8E84-426E-40DD-AFC4-6F175D3DCCD1}">
              <a14:hiddenFill xmlns:a14="http://schemas.microsoft.com/office/drawing/2010/main">
                <a:solidFill>
                  <a:srgbClr val="FFFFFF"/>
                </a:solidFill>
              </a14:hiddenFill>
            </a:ext>
          </a:extLst>
        </p:spPr>
      </p:pic>
      <p:sp>
        <p:nvSpPr>
          <p:cNvPr id="5" name="Unvan 1"/>
          <p:cNvSpPr txBox="1">
            <a:spLocks/>
          </p:cNvSpPr>
          <p:nvPr/>
        </p:nvSpPr>
        <p:spPr>
          <a:xfrm>
            <a:off x="5289755" y="5024284"/>
            <a:ext cx="6764594" cy="1347099"/>
          </a:xfrm>
          <a:prstGeom prst="rect">
            <a:avLst/>
          </a:prstGeom>
          <a:solidFill>
            <a:srgbClr val="F8B9A8"/>
          </a:solidFill>
          <a:ln>
            <a:solidFill>
              <a:srgbClr val="EF3078"/>
            </a:solidFill>
          </a:ln>
        </p:spPr>
        <p:style>
          <a:lnRef idx="1">
            <a:schemeClr val="accent4"/>
          </a:lnRef>
          <a:fillRef idx="2">
            <a:schemeClr val="accent4"/>
          </a:fillRef>
          <a:effectRef idx="1">
            <a:schemeClr val="accent4"/>
          </a:effectRef>
          <a:fontRef idx="minor">
            <a:schemeClr val="dk1"/>
          </a:fontRef>
        </p:style>
        <p:txBody>
          <a:bodyPr anchor="ctr">
            <a:normAutofit fontScale="97500"/>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457200" marR="0" lvl="0" indent="-457200" algn="just" defTabSz="914400" rtl="0" eaLnBrk="1" fontAlgn="auto" latinLnBrk="0" hangingPunct="1">
              <a:lnSpc>
                <a:spcPct val="90000"/>
              </a:lnSpc>
              <a:spcBef>
                <a:spcPct val="0"/>
              </a:spcBef>
              <a:spcAft>
                <a:spcPts val="0"/>
              </a:spcAft>
              <a:buClrTx/>
              <a:buSzTx/>
              <a:buFont typeface="Wingdings" panose="05000000000000000000" pitchFamily="2" charset="2"/>
              <a:buChar char="Ø"/>
              <a:tabLst/>
              <a:defRPr/>
            </a:pPr>
            <a:r>
              <a:rPr kumimoji="0" lang="tr-TR" sz="3200" b="0" i="0" u="none" strike="noStrike" kern="1200" cap="none" spc="0" normalizeH="0" baseline="0" noProof="0" smtClean="0">
                <a:ln>
                  <a:noFill/>
                </a:ln>
                <a:solidFill>
                  <a:prstClr val="black"/>
                </a:solidFill>
                <a:effectLst/>
                <a:uLnTx/>
                <a:uFillTx/>
                <a:latin typeface="Calibri" panose="020F0502020204030204"/>
                <a:ea typeface="+mn-ea"/>
                <a:cs typeface="+mn-cs"/>
              </a:rPr>
              <a:t>Verilen resimde paylaşmak ile ilgili anlatılmak istenilen nedir?</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erbest Form 5"/>
          <p:cNvSpPr/>
          <p:nvPr/>
        </p:nvSpPr>
        <p:spPr>
          <a:xfrm>
            <a:off x="2849320" y="4817806"/>
            <a:ext cx="2238703" cy="1264293"/>
          </a:xfrm>
          <a:custGeom>
            <a:avLst/>
            <a:gdLst>
              <a:gd name="connsiteX0" fmla="*/ 352096 w 1492470"/>
              <a:gd name="connsiteY0" fmla="*/ 0 h 970199"/>
              <a:gd name="connsiteX1" fmla="*/ 704193 w 1492470"/>
              <a:gd name="connsiteY1" fmla="*/ 352096 h 970199"/>
              <a:gd name="connsiteX2" fmla="*/ 528145 w 1492470"/>
              <a:gd name="connsiteY2" fmla="*/ 352096 h 970199"/>
              <a:gd name="connsiteX3" fmla="*/ 528145 w 1492470"/>
              <a:gd name="connsiteY3" fmla="*/ 620733 h 970199"/>
              <a:gd name="connsiteX4" fmla="*/ 1492470 w 1492470"/>
              <a:gd name="connsiteY4" fmla="*/ 620733 h 970199"/>
              <a:gd name="connsiteX5" fmla="*/ 1492470 w 1492470"/>
              <a:gd name="connsiteY5" fmla="*/ 970199 h 970199"/>
              <a:gd name="connsiteX6" fmla="*/ 441436 w 1492470"/>
              <a:gd name="connsiteY6" fmla="*/ 970199 h 970199"/>
              <a:gd name="connsiteX7" fmla="*/ 441436 w 1492470"/>
              <a:gd name="connsiteY7" fmla="*/ 970198 h 970199"/>
              <a:gd name="connsiteX8" fmla="*/ 176048 w 1492470"/>
              <a:gd name="connsiteY8" fmla="*/ 970198 h 970199"/>
              <a:gd name="connsiteX9" fmla="*/ 176048 w 1492470"/>
              <a:gd name="connsiteY9" fmla="*/ 352096 h 970199"/>
              <a:gd name="connsiteX10" fmla="*/ 0 w 1492470"/>
              <a:gd name="connsiteY10" fmla="*/ 352096 h 97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2470" h="970199">
                <a:moveTo>
                  <a:pt x="352096" y="0"/>
                </a:moveTo>
                <a:lnTo>
                  <a:pt x="704193" y="352096"/>
                </a:lnTo>
                <a:lnTo>
                  <a:pt x="528145" y="352096"/>
                </a:lnTo>
                <a:lnTo>
                  <a:pt x="528145" y="620733"/>
                </a:lnTo>
                <a:lnTo>
                  <a:pt x="1492470" y="620733"/>
                </a:lnTo>
                <a:lnTo>
                  <a:pt x="1492470" y="970199"/>
                </a:lnTo>
                <a:lnTo>
                  <a:pt x="441436" y="970199"/>
                </a:lnTo>
                <a:lnTo>
                  <a:pt x="441436" y="970198"/>
                </a:lnTo>
                <a:lnTo>
                  <a:pt x="176048" y="970198"/>
                </a:lnTo>
                <a:lnTo>
                  <a:pt x="176048" y="352096"/>
                </a:lnTo>
                <a:lnTo>
                  <a:pt x="0" y="352096"/>
                </a:lnTo>
                <a:close/>
              </a:path>
            </a:pathLst>
          </a:cu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60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wipe(down)">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582978" y="1471479"/>
            <a:ext cx="2936399" cy="437052"/>
          </a:xfrm>
          <a:prstGeom prst="rect">
            <a:avLst/>
          </a:prstGeom>
          <a:solidFill>
            <a:srgbClr val="7993CB"/>
          </a:solidFill>
          <a:ln>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white"/>
                </a:solidFill>
                <a:effectLst/>
                <a:uLnTx/>
                <a:uFillTx/>
                <a:latin typeface="Calibri" panose="020F0502020204030204"/>
                <a:ea typeface="+mn-ea"/>
                <a:cs typeface="+mn-cs"/>
              </a:rPr>
              <a:t>İnsanı </a:t>
            </a:r>
            <a:endPar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Düz Bağlayıcı 2"/>
          <p:cNvCxnSpPr>
            <a:endCxn id="5" idx="2"/>
          </p:cNvCxnSpPr>
          <p:nvPr/>
        </p:nvCxnSpPr>
        <p:spPr>
          <a:xfrm flipH="1">
            <a:off x="8644928" y="293059"/>
            <a:ext cx="12465" cy="596025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Dikdörtgen 3"/>
          <p:cNvSpPr/>
          <p:nvPr/>
        </p:nvSpPr>
        <p:spPr>
          <a:xfrm>
            <a:off x="8905250" y="1471479"/>
            <a:ext cx="2828676" cy="437052"/>
          </a:xfrm>
          <a:prstGeom prst="rect">
            <a:avLst/>
          </a:prstGeom>
          <a:solidFill>
            <a:srgbClr val="7993CB"/>
          </a:solidFill>
          <a:ln>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white"/>
                </a:solidFill>
                <a:effectLst/>
                <a:uLnTx/>
                <a:uFillTx/>
                <a:latin typeface="Calibri" panose="020F0502020204030204"/>
                <a:ea typeface="+mn-ea"/>
                <a:cs typeface="+mn-cs"/>
              </a:rPr>
              <a:t>İnsanı</a:t>
            </a:r>
            <a:endPar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kdörtgen 4"/>
          <p:cNvSpPr/>
          <p:nvPr/>
        </p:nvSpPr>
        <p:spPr>
          <a:xfrm>
            <a:off x="5329084" y="293059"/>
            <a:ext cx="6631688" cy="596025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7 Yuvarlatılmış Dikdörtgen"/>
          <p:cNvSpPr/>
          <p:nvPr/>
        </p:nvSpPr>
        <p:spPr>
          <a:xfrm>
            <a:off x="9175146" y="2876646"/>
            <a:ext cx="2286000" cy="360000"/>
          </a:xfrm>
          <a:prstGeom prst="roundRect">
            <a:avLst/>
          </a:prstGeom>
          <a:solidFill>
            <a:srgbClr val="7CD2E3"/>
          </a:solidFill>
          <a:ln>
            <a:solidFill>
              <a:srgbClr val="F5792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15 Yuvarlatılmış Dikdörtgen"/>
          <p:cNvSpPr/>
          <p:nvPr/>
        </p:nvSpPr>
        <p:spPr>
          <a:xfrm>
            <a:off x="9130079" y="2188091"/>
            <a:ext cx="2286000" cy="360000"/>
          </a:xfrm>
          <a:prstGeom prst="roundRect">
            <a:avLst/>
          </a:prstGeom>
          <a:solidFill>
            <a:srgbClr val="7CD2E3"/>
          </a:solidFill>
          <a:ln>
            <a:solidFill>
              <a:srgbClr val="F5792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16 Yuvarlatılmış Dikdörtgen"/>
          <p:cNvSpPr/>
          <p:nvPr/>
        </p:nvSpPr>
        <p:spPr>
          <a:xfrm>
            <a:off x="9191551" y="3565201"/>
            <a:ext cx="2286000" cy="360000"/>
          </a:xfrm>
          <a:prstGeom prst="roundRect">
            <a:avLst/>
          </a:prstGeom>
          <a:solidFill>
            <a:srgbClr val="7CD2E3"/>
          </a:solidFill>
          <a:ln>
            <a:solidFill>
              <a:srgbClr val="F5792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17 Yuvarlatılmış Dikdörtgen"/>
          <p:cNvSpPr/>
          <p:nvPr/>
        </p:nvSpPr>
        <p:spPr>
          <a:xfrm>
            <a:off x="9202086" y="4253755"/>
            <a:ext cx="2286000" cy="360000"/>
          </a:xfrm>
          <a:prstGeom prst="roundRect">
            <a:avLst/>
          </a:prstGeom>
          <a:solidFill>
            <a:srgbClr val="7CD2E3"/>
          </a:solidFill>
          <a:ln>
            <a:solidFill>
              <a:srgbClr val="F5792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5 Yuvarlatılmış Dikdörtgen"/>
          <p:cNvSpPr/>
          <p:nvPr/>
        </p:nvSpPr>
        <p:spPr>
          <a:xfrm>
            <a:off x="5974353" y="2074503"/>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23 Yuvarlatılmış Dikdörtgen"/>
          <p:cNvSpPr/>
          <p:nvPr/>
        </p:nvSpPr>
        <p:spPr>
          <a:xfrm>
            <a:off x="5983948" y="3164721"/>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44 Yuvarlatılmış Dikdörtgen"/>
          <p:cNvSpPr/>
          <p:nvPr/>
        </p:nvSpPr>
        <p:spPr>
          <a:xfrm>
            <a:off x="5983948" y="3709829"/>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45 Yuvarlatılmış Dikdörtgen"/>
          <p:cNvSpPr/>
          <p:nvPr/>
        </p:nvSpPr>
        <p:spPr>
          <a:xfrm>
            <a:off x="5976127" y="4254939"/>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46 Yuvarlatılmış Dikdörtgen"/>
          <p:cNvSpPr/>
          <p:nvPr/>
        </p:nvSpPr>
        <p:spPr>
          <a:xfrm>
            <a:off x="5991667" y="2619613"/>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Dikdörtgen 14"/>
          <p:cNvSpPr/>
          <p:nvPr/>
        </p:nvSpPr>
        <p:spPr>
          <a:xfrm>
            <a:off x="5582979" y="5670002"/>
            <a:ext cx="2936399" cy="509222"/>
          </a:xfrm>
          <a:prstGeom prst="rect">
            <a:avLst/>
          </a:prstGeom>
          <a:solidFill>
            <a:srgbClr val="7993CB"/>
          </a:solidFill>
          <a:ln>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white"/>
                </a:solidFill>
                <a:effectLst/>
                <a:uLnTx/>
                <a:uFillTx/>
                <a:latin typeface="Calibri" panose="020F0502020204030204"/>
                <a:ea typeface="+mn-ea"/>
                <a:cs typeface="+mn-cs"/>
              </a:rPr>
              <a:t>Yaklaştırır </a:t>
            </a:r>
            <a:endPar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Sağ Ok 15"/>
          <p:cNvSpPr/>
          <p:nvPr/>
        </p:nvSpPr>
        <p:spPr>
          <a:xfrm rot="16200000">
            <a:off x="6738177" y="4875494"/>
            <a:ext cx="792980" cy="567752"/>
          </a:xfrm>
          <a:prstGeom prst="rightArrow">
            <a:avLst/>
          </a:prstGeom>
          <a:solidFill>
            <a:srgbClr val="F5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Dikdörtgen 16"/>
          <p:cNvSpPr/>
          <p:nvPr/>
        </p:nvSpPr>
        <p:spPr>
          <a:xfrm>
            <a:off x="8905250" y="5660091"/>
            <a:ext cx="2936399" cy="509222"/>
          </a:xfrm>
          <a:prstGeom prst="rect">
            <a:avLst/>
          </a:prstGeom>
          <a:solidFill>
            <a:srgbClr val="7993CB"/>
          </a:solidFill>
          <a:ln>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white"/>
                </a:solidFill>
                <a:effectLst/>
                <a:uLnTx/>
                <a:uFillTx/>
                <a:latin typeface="Calibri" panose="020F0502020204030204"/>
                <a:ea typeface="+mn-ea"/>
                <a:cs typeface="+mn-cs"/>
              </a:rPr>
              <a:t>Uzaklaştırır</a:t>
            </a:r>
            <a:endPar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Dikdörtgen 17"/>
          <p:cNvSpPr/>
          <p:nvPr/>
        </p:nvSpPr>
        <p:spPr>
          <a:xfrm>
            <a:off x="7465775" y="291885"/>
            <a:ext cx="2358306" cy="813738"/>
          </a:xfrm>
          <a:prstGeom prst="rect">
            <a:avLst/>
          </a:prstGeom>
          <a:solidFill>
            <a:srgbClr val="F68F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Calibri" panose="020F0502020204030204"/>
                <a:ea typeface="+mn-ea"/>
                <a:cs typeface="+mn-cs"/>
              </a:rPr>
              <a:t>Paylaşmak</a:t>
            </a:r>
            <a:endPar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Bükülü Ok 18"/>
          <p:cNvSpPr/>
          <p:nvPr/>
        </p:nvSpPr>
        <p:spPr>
          <a:xfrm rot="5400000">
            <a:off x="9961419" y="465306"/>
            <a:ext cx="737407" cy="868680"/>
          </a:xfrm>
          <a:prstGeom prst="bentArrow">
            <a:avLst>
              <a:gd name="adj1" fmla="val 25000"/>
              <a:gd name="adj2" fmla="val 25000"/>
              <a:gd name="adj3" fmla="val 25000"/>
              <a:gd name="adj4" fmla="val 18415"/>
            </a:avLst>
          </a:prstGeom>
          <a:solidFill>
            <a:srgbClr val="F57921"/>
          </a:solidFill>
          <a:ln>
            <a:solidFill>
              <a:srgbClr val="F47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Bükülü Ok 19"/>
          <p:cNvSpPr/>
          <p:nvPr/>
        </p:nvSpPr>
        <p:spPr>
          <a:xfrm rot="5400000" flipV="1">
            <a:off x="6633426" y="498775"/>
            <a:ext cx="737407" cy="801742"/>
          </a:xfrm>
          <a:prstGeom prst="bentArrow">
            <a:avLst>
              <a:gd name="adj1" fmla="val 25000"/>
              <a:gd name="adj2" fmla="val 25000"/>
              <a:gd name="adj3" fmla="val 25000"/>
              <a:gd name="adj4" fmla="val 17082"/>
            </a:avLst>
          </a:prstGeom>
          <a:solidFill>
            <a:srgbClr val="F57921"/>
          </a:solidFill>
          <a:ln>
            <a:solidFill>
              <a:srgbClr val="F47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Sağ Ok 20"/>
          <p:cNvSpPr/>
          <p:nvPr/>
        </p:nvSpPr>
        <p:spPr>
          <a:xfrm rot="16200000">
            <a:off x="9939809" y="4838343"/>
            <a:ext cx="867280" cy="567752"/>
          </a:xfrm>
          <a:prstGeom prst="rightArrow">
            <a:avLst/>
          </a:prstGeom>
          <a:solidFill>
            <a:srgbClr val="F5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Resim 21"/>
          <p:cNvPicPr>
            <a:picLocks noChangeAspect="1"/>
          </p:cNvPicPr>
          <p:nvPr/>
        </p:nvPicPr>
        <p:blipFill>
          <a:blip r:embed="rId3"/>
          <a:stretch>
            <a:fillRect/>
          </a:stretch>
        </p:blipFill>
        <p:spPr>
          <a:xfrm>
            <a:off x="152400" y="317215"/>
            <a:ext cx="4957892" cy="3752614"/>
          </a:xfrm>
          <a:prstGeom prst="rect">
            <a:avLst/>
          </a:prstGeom>
        </p:spPr>
      </p:pic>
      <p:sp>
        <p:nvSpPr>
          <p:cNvPr id="23" name="Dikdörtgen 22"/>
          <p:cNvSpPr/>
          <p:nvPr/>
        </p:nvSpPr>
        <p:spPr>
          <a:xfrm>
            <a:off x="213873" y="4679945"/>
            <a:ext cx="4896420" cy="1573371"/>
          </a:xfrm>
          <a:prstGeom prst="rect">
            <a:avLst/>
          </a:prstGeom>
          <a:solidFill>
            <a:schemeClr val="accent4">
              <a:lumMod val="60000"/>
              <a:lumOff val="40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schemeClr val="tx1"/>
                </a:solidFill>
                <a:effectLst/>
                <a:uLnTx/>
                <a:uFillTx/>
                <a:latin typeface="Calibri" panose="020F0502020204030204"/>
                <a:ea typeface="+mn-ea"/>
                <a:cs typeface="+mn-cs"/>
              </a:rPr>
              <a:t>Yandaki boşlukları uygun bir şekilde dolduralım</a:t>
            </a:r>
            <a:endParaRPr kumimoji="0" lang="tr-TR" sz="3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336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par>
                                <p:cTn id="35" presetID="22" presetClass="entr" presetSubtype="4"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down)">
                                      <p:cBhvr>
                                        <p:cTn id="40" dur="500"/>
                                        <p:tgtEl>
                                          <p:spTgt spid="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00"/>
                                        <p:tgtEl>
                                          <p:spTgt spid="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down)">
                                      <p:cBhvr>
                                        <p:cTn id="46" dur="500"/>
                                        <p:tgtEl>
                                          <p:spTgt spid="15"/>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500"/>
                                        <p:tgtEl>
                                          <p:spTgt spid="18"/>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down)">
                                      <p:cBhvr>
                                        <p:cTn id="58" dur="500"/>
                                        <p:tgtEl>
                                          <p:spTgt spid="19"/>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down)">
                                      <p:cBhvr>
                                        <p:cTn id="61" dur="500"/>
                                        <p:tgtEl>
                                          <p:spTgt spid="20"/>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down)">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left)">
                                      <p:cBhvr>
                                        <p:cTn id="69" dur="500"/>
                                        <p:tgtEl>
                                          <p:spTgt spid="23"/>
                                        </p:tgtEl>
                                      </p:cBhvr>
                                    </p:animEffect>
                                  </p:childTnLst>
                                </p:cTn>
                              </p:par>
                            </p:childTnLst>
                          </p:cTn>
                        </p:par>
                        <p:par>
                          <p:cTn id="70" fill="hold">
                            <p:stCondLst>
                              <p:cond delay="500"/>
                            </p:stCondLst>
                            <p:childTnLst>
                              <p:par>
                                <p:cTn id="71" presetID="22" presetClass="entr" presetSubtype="1" fill="hold" nodeType="after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ipe(up)">
                                      <p:cBhvr>
                                        <p:cTn id="7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1.2"/>
  <p:tag name="ISPRING_ULTRA_SCORM_COURSE_ID" val="D6344F82-65FF-44A4-A4F2-2E3A056E27D0"/>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0"/>
  <p:tag name="İSPRİNGONLİNEFOLDERID" val="1"/>
  <p:tag name="ISPRING_OUTPUT_FOLDER" val="[[&quot;\uFFFD\/\uFFFDf{0E6EF7E3-5697-4B8B-B200-FBDA7933B2F2}&quot;,&quot;C:\\Users\\Samsung\\Desktop\\Temel Dini Bilgiler\\6. Sınıf\\3. ÜNİTE&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0&quot;},&quot;wordSettings&quot;:{&quot;printCopies&quot;:1}}"/>
  <p:tag name="ISPRING_SCORM_RATE_SLIDES" val="0"/>
  <p:tag name="ISPRING_SCORM_RATE_QUIZZES" val="0"/>
  <p:tag name="ISPRING_SCORM_PASSING_SCORE" val="0.000000"/>
  <p:tag name="ISPRING_CURRENT_PLAYER_ID" val="universal"/>
  <p:tag name="ISPRING_PRESENTATION_TITLE" val="TDB-1 3.4. Müminler Yoksulun Hakkını Gözetirler"/>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GENSWF_SLIDE_TITLE" val="Hazırlayan ve Paylaşım"/>
  <p:tag name="ISPRING_SLIDE_INDENT_LEVEL" val="0"/>
  <p:tag name="ISPRING_CUSTOM_TIMING_USED" val="0"/>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Custom 1">
      <a:dk1>
        <a:srgbClr val="000000"/>
      </a:dk1>
      <a:lt1>
        <a:sysClr val="window" lastClr="FFFFFF"/>
      </a:lt1>
      <a:dk2>
        <a:srgbClr val="41393B"/>
      </a:dk2>
      <a:lt2>
        <a:srgbClr val="FF0000"/>
      </a:lt2>
      <a:accent1>
        <a:srgbClr val="00B050"/>
      </a:accent1>
      <a:accent2>
        <a:srgbClr val="0070C0"/>
      </a:accent2>
      <a:accent3>
        <a:srgbClr val="FFFF00"/>
      </a:accent3>
      <a:accent4>
        <a:srgbClr val="FC9B00"/>
      </a:accent4>
      <a:accent5>
        <a:srgbClr val="67A3A7"/>
      </a:accent5>
      <a:accent6>
        <a:srgbClr val="6D8B95"/>
      </a:accent6>
      <a:hlink>
        <a:srgbClr val="F4BB93"/>
      </a:hlink>
      <a:folHlink>
        <a:srgbClr val="37373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ontents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572</Words>
  <Application>Microsoft Office PowerPoint</Application>
  <PresentationFormat>Geniş ekran</PresentationFormat>
  <Paragraphs>125</Paragraphs>
  <Slides>17</Slides>
  <Notes>17</Notes>
  <HiddenSlides>0</HiddenSlides>
  <MMClips>0</MMClips>
  <ScaleCrop>false</ScaleCrop>
  <HeadingPairs>
    <vt:vector size="6" baseType="variant">
      <vt:variant>
        <vt:lpstr>Kullanılan Yazı Tipleri</vt:lpstr>
      </vt:variant>
      <vt:variant>
        <vt:i4>12</vt:i4>
      </vt:variant>
      <vt:variant>
        <vt:lpstr>Tema</vt:lpstr>
      </vt:variant>
      <vt:variant>
        <vt:i4>7</vt:i4>
      </vt:variant>
      <vt:variant>
        <vt:lpstr>Slayt Başlıkları</vt:lpstr>
      </vt:variant>
      <vt:variant>
        <vt:i4>17</vt:i4>
      </vt:variant>
    </vt:vector>
  </HeadingPairs>
  <TitlesOfParts>
    <vt:vector size="36" baseType="lpstr">
      <vt:lpstr>맑은 고딕</vt:lpstr>
      <vt:lpstr>Arial</vt:lpstr>
      <vt:lpstr>Arial Unicode MS</vt:lpstr>
      <vt:lpstr>Bahnschrift SemiCondensed</vt:lpstr>
      <vt:lpstr>Calibri</vt:lpstr>
      <vt:lpstr>Calibri Light</vt:lpstr>
      <vt:lpstr>Comfortaa</vt:lpstr>
      <vt:lpstr>Open Sans</vt:lpstr>
      <vt:lpstr>Open Sans Semibold</vt:lpstr>
      <vt:lpstr>Permanent Marker</vt:lpstr>
      <vt:lpstr>Tw Cen MT</vt:lpstr>
      <vt:lpstr>Wingdings</vt:lpstr>
      <vt:lpstr>Office Teması</vt:lpstr>
      <vt:lpstr>5_Office Theme</vt:lpstr>
      <vt:lpstr>1_Office Teması</vt:lpstr>
      <vt:lpstr>1_Office Theme</vt:lpstr>
      <vt:lpstr>SKETCH LESSON</vt:lpstr>
      <vt:lpstr>Contents Slide Master</vt:lpstr>
      <vt:lpstr>JAY DESIGN</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TDB-1 3.4. Müminler Yoksulun Hakkını Gözetirler</dc:title>
  <dc:creator>Mustafa Yıldırım</dc:creator>
  <cp:lastModifiedBy>Mustafa Yıldırım</cp:lastModifiedBy>
  <cp:revision>14</cp:revision>
  <dcterms:created xsi:type="dcterms:W3CDTF">2021-03-21T13:27:59Z</dcterms:created>
  <dcterms:modified xsi:type="dcterms:W3CDTF">2021-03-21T14:45:11Z</dcterms:modified>
</cp:coreProperties>
</file>