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2" r:id="rId3"/>
    <p:sldMasterId id="2147483687"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70" r:id="rId16"/>
    <p:sldId id="267" r:id="rId17"/>
    <p:sldId id="269" r:id="rId18"/>
    <p:sldId id="268"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35ED8-4A2C-40EE-86F8-89F21306A44F}" type="datetimeFigureOut">
              <a:rPr lang="tr-TR" smtClean="0"/>
              <a:t>8.04.2021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F8D9E-1877-4726-A35A-FAE8A113086C}" type="slidenum">
              <a:rPr lang="tr-TR" smtClean="0"/>
              <a:t>‹#›</a:t>
            </a:fld>
            <a:endParaRPr lang="tr-TR"/>
          </a:p>
        </p:txBody>
      </p:sp>
    </p:spTree>
    <p:extLst>
      <p:ext uri="{BB962C8B-B14F-4D97-AF65-F5344CB8AC3E}">
        <p14:creationId xmlns:p14="http://schemas.microsoft.com/office/powerpoint/2010/main" val="111236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FD9EC41-C4E4-480C-A460-27CE145D8CB0}" type="slidenum">
              <a:rPr lang="tr-TR" smtClean="0"/>
              <a:t>1</a:t>
            </a:fld>
            <a:endParaRPr lang="tr-TR"/>
          </a:p>
        </p:txBody>
      </p:sp>
    </p:spTree>
    <p:extLst>
      <p:ext uri="{BB962C8B-B14F-4D97-AF65-F5344CB8AC3E}">
        <p14:creationId xmlns:p14="http://schemas.microsoft.com/office/powerpoint/2010/main" val="239029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FB385-E21B-44E2-9E68-54E94B12A549}"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8595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FB385-E21B-44E2-9E68-54E94B12A549}"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304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FB385-E21B-44E2-9E68-54E94B12A549}"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62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FB385-E21B-44E2-9E68-54E94B12A549}"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372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FB385-E21B-44E2-9E68-54E94B12A549}"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742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FB385-E21B-44E2-9E68-54E94B12A549}"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909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165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6CECD-46D2-466A-920A-8DDDC71C841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221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A6F7647C-551B-4023-B68E-7D6E88BB32D5}" type="datetimeFigureOut">
              <a:rPr lang="tr-TR" smtClean="0"/>
              <a:t>8.04.2021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D1D413F-C2E1-45C3-880E-C7EE77A2A4FC}" type="slidenum">
              <a:rPr lang="tr-TR" smtClean="0"/>
              <a:t>‹#›</a:t>
            </a:fld>
            <a:endParaRPr lang="tr-TR"/>
          </a:p>
        </p:txBody>
      </p:sp>
    </p:spTree>
    <p:extLst>
      <p:ext uri="{BB962C8B-B14F-4D97-AF65-F5344CB8AC3E}">
        <p14:creationId xmlns:p14="http://schemas.microsoft.com/office/powerpoint/2010/main" val="137812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6F7647C-551B-4023-B68E-7D6E88BB32D5}" type="datetimeFigureOut">
              <a:rPr lang="tr-TR" smtClean="0"/>
              <a:t>8.04.2021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D1D413F-C2E1-45C3-880E-C7EE77A2A4FC}" type="slidenum">
              <a:rPr lang="tr-TR" smtClean="0"/>
              <a:t>‹#›</a:t>
            </a:fld>
            <a:endParaRPr lang="tr-TR"/>
          </a:p>
        </p:txBody>
      </p:sp>
    </p:spTree>
    <p:extLst>
      <p:ext uri="{BB962C8B-B14F-4D97-AF65-F5344CB8AC3E}">
        <p14:creationId xmlns:p14="http://schemas.microsoft.com/office/powerpoint/2010/main" val="2688000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6F7647C-551B-4023-B68E-7D6E88BB32D5}" type="datetimeFigureOut">
              <a:rPr lang="tr-TR" smtClean="0"/>
              <a:t>8.04.2021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D1D413F-C2E1-45C3-880E-C7EE77A2A4FC}" type="slidenum">
              <a:rPr lang="tr-TR" smtClean="0"/>
              <a:t>‹#›</a:t>
            </a:fld>
            <a:endParaRPr lang="tr-TR"/>
          </a:p>
        </p:txBody>
      </p:sp>
    </p:spTree>
    <p:extLst>
      <p:ext uri="{BB962C8B-B14F-4D97-AF65-F5344CB8AC3E}">
        <p14:creationId xmlns:p14="http://schemas.microsoft.com/office/powerpoint/2010/main" val="4078430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4773480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823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3117097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898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345084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313402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552338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8294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6F7647C-551B-4023-B68E-7D6E88BB32D5}" type="datetimeFigureOut">
              <a:rPr lang="tr-TR" smtClean="0"/>
              <a:t>8.04.2021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D1D413F-C2E1-45C3-880E-C7EE77A2A4FC}" type="slidenum">
              <a:rPr lang="tr-TR" smtClean="0"/>
              <a:t>‹#›</a:t>
            </a:fld>
            <a:endParaRPr lang="tr-TR"/>
          </a:p>
        </p:txBody>
      </p:sp>
    </p:spTree>
    <p:extLst>
      <p:ext uri="{BB962C8B-B14F-4D97-AF65-F5344CB8AC3E}">
        <p14:creationId xmlns:p14="http://schemas.microsoft.com/office/powerpoint/2010/main" val="283060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72421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1538839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602440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719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3791744" y="502830"/>
            <a:ext cx="4608512" cy="4620329"/>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sp>
        <p:nvSpPr>
          <p:cNvPr id="7" name="Text Placeholder 9"/>
          <p:cNvSpPr>
            <a:spLocks noGrp="1"/>
          </p:cNvSpPr>
          <p:nvPr>
            <p:ph type="body" sz="quarter" idx="10" hasCustomPrompt="1"/>
          </p:nvPr>
        </p:nvSpPr>
        <p:spPr>
          <a:xfrm>
            <a:off x="3772131" y="5106393"/>
            <a:ext cx="4608512" cy="768084"/>
          </a:xfrm>
          <a:prstGeom prst="rect">
            <a:avLst/>
          </a:prstGeom>
        </p:spPr>
        <p:txBody>
          <a:bodyPr anchor="ctr"/>
          <a:lstStyle>
            <a:lvl1pPr marL="0" indent="0" algn="ctr">
              <a:buNone/>
              <a:defRPr sz="48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3771933" y="5925277"/>
            <a:ext cx="4608512"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15458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858217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04020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1151424"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789508"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446311"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9102681"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2" name="Block Arc 1"/>
          <p:cNvSpPr/>
          <p:nvPr userDrawn="1"/>
        </p:nvSpPr>
        <p:spPr>
          <a:xfrm>
            <a:off x="911424" y="1893096"/>
            <a:ext cx="2400000" cy="24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2" name="Block Arc 11"/>
          <p:cNvSpPr/>
          <p:nvPr userDrawn="1"/>
        </p:nvSpPr>
        <p:spPr>
          <a:xfrm>
            <a:off x="3561843" y="1893096"/>
            <a:ext cx="2400000" cy="24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
        <p:nvSpPr>
          <p:cNvPr id="13" name="Block Arc 12"/>
          <p:cNvSpPr/>
          <p:nvPr userDrawn="1"/>
        </p:nvSpPr>
        <p:spPr>
          <a:xfrm>
            <a:off x="6212261" y="1893096"/>
            <a:ext cx="2400000" cy="24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4" name="Block Arc 13"/>
          <p:cNvSpPr/>
          <p:nvPr userDrawn="1"/>
        </p:nvSpPr>
        <p:spPr>
          <a:xfrm>
            <a:off x="8862681" y="1893096"/>
            <a:ext cx="2400000" cy="24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61982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472011" y="1508786"/>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grpSp>
    </p:spTree>
    <p:extLst>
      <p:ext uri="{BB962C8B-B14F-4D97-AF65-F5344CB8AC3E}">
        <p14:creationId xmlns:p14="http://schemas.microsoft.com/office/powerpoint/2010/main" val="3959316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0"/>
            <a:ext cx="12192000" cy="371703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2232819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A6F7647C-551B-4023-B68E-7D6E88BB32D5}" type="datetimeFigureOut">
              <a:rPr lang="tr-TR" smtClean="0"/>
              <a:t>8.04.2021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D1D413F-C2E1-45C3-880E-C7EE77A2A4FC}" type="slidenum">
              <a:rPr lang="tr-TR" smtClean="0"/>
              <a:t>‹#›</a:t>
            </a:fld>
            <a:endParaRPr lang="tr-TR"/>
          </a:p>
        </p:txBody>
      </p:sp>
    </p:spTree>
    <p:extLst>
      <p:ext uri="{BB962C8B-B14F-4D97-AF65-F5344CB8AC3E}">
        <p14:creationId xmlns:p14="http://schemas.microsoft.com/office/powerpoint/2010/main" val="13186513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3695733" y="1873019"/>
            <a:ext cx="8496267" cy="403244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808989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4079776"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8112000" y="3930000"/>
            <a:ext cx="4080000"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707767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704523" y="0"/>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9360363" y="2564904"/>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576614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957145" y="1700808"/>
            <a:ext cx="3264727"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4452723"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7947939"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6617099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638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686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2110208" y="1832542"/>
            <a:ext cx="3600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6427952" y="1832542"/>
            <a:ext cx="3648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555912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3796148" y="1572993"/>
            <a:ext cx="4535419" cy="4535419"/>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46967" y="1438674"/>
            <a:ext cx="4497771" cy="5446711"/>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755105" y="1622871"/>
            <a:ext cx="2593953" cy="400686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7156304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728952"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3" name="Picture Placeholder 2"/>
          <p:cNvSpPr>
            <a:spLocks noGrp="1"/>
          </p:cNvSpPr>
          <p:nvPr>
            <p:ph type="pic" idx="10" hasCustomPrompt="1"/>
          </p:nvPr>
        </p:nvSpPr>
        <p:spPr>
          <a:xfrm>
            <a:off x="728504"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Rectangle 3"/>
          <p:cNvSpPr/>
          <p:nvPr userDrawn="1"/>
        </p:nvSpPr>
        <p:spPr>
          <a:xfrm>
            <a:off x="728504" y="2956276"/>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userDrawn="1"/>
        </p:nvSpPr>
        <p:spPr>
          <a:xfrm>
            <a:off x="728056" y="5447872"/>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Picture Placeholder 2"/>
          <p:cNvSpPr>
            <a:spLocks noGrp="1"/>
          </p:cNvSpPr>
          <p:nvPr>
            <p:ph type="pic" idx="11" hasCustomPrompt="1"/>
          </p:nvPr>
        </p:nvSpPr>
        <p:spPr>
          <a:xfrm>
            <a:off x="3444409"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7" name="Picture Placeholder 2"/>
          <p:cNvSpPr>
            <a:spLocks noGrp="1"/>
          </p:cNvSpPr>
          <p:nvPr>
            <p:ph type="pic" idx="12" hasCustomPrompt="1"/>
          </p:nvPr>
        </p:nvSpPr>
        <p:spPr>
          <a:xfrm>
            <a:off x="3443961"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Rectangle 7"/>
          <p:cNvSpPr/>
          <p:nvPr userDrawn="1"/>
        </p:nvSpPr>
        <p:spPr>
          <a:xfrm>
            <a:off x="3443961" y="2956276"/>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userDrawn="1"/>
        </p:nvSpPr>
        <p:spPr>
          <a:xfrm>
            <a:off x="3443513" y="5447872"/>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Picture Placeholder 2"/>
          <p:cNvSpPr>
            <a:spLocks noGrp="1"/>
          </p:cNvSpPr>
          <p:nvPr>
            <p:ph type="pic" idx="13" hasCustomPrompt="1"/>
          </p:nvPr>
        </p:nvSpPr>
        <p:spPr>
          <a:xfrm>
            <a:off x="6159867"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1" name="Picture Placeholder 2"/>
          <p:cNvSpPr>
            <a:spLocks noGrp="1"/>
          </p:cNvSpPr>
          <p:nvPr>
            <p:ph type="pic" idx="14" hasCustomPrompt="1"/>
          </p:nvPr>
        </p:nvSpPr>
        <p:spPr>
          <a:xfrm>
            <a:off x="6159419"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2" name="Rectangle 11"/>
          <p:cNvSpPr/>
          <p:nvPr userDrawn="1"/>
        </p:nvSpPr>
        <p:spPr>
          <a:xfrm>
            <a:off x="6159419" y="2956276"/>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3" name="Rectangle 12"/>
          <p:cNvSpPr/>
          <p:nvPr userDrawn="1"/>
        </p:nvSpPr>
        <p:spPr>
          <a:xfrm>
            <a:off x="6158971" y="5447872"/>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4" name="Picture Placeholder 2"/>
          <p:cNvSpPr>
            <a:spLocks noGrp="1"/>
          </p:cNvSpPr>
          <p:nvPr>
            <p:ph type="pic" idx="15" hasCustomPrompt="1"/>
          </p:nvPr>
        </p:nvSpPr>
        <p:spPr>
          <a:xfrm>
            <a:off x="8875325"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6" hasCustomPrompt="1"/>
          </p:nvPr>
        </p:nvSpPr>
        <p:spPr>
          <a:xfrm>
            <a:off x="8874877"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Rectangle 15"/>
          <p:cNvSpPr/>
          <p:nvPr userDrawn="1"/>
        </p:nvSpPr>
        <p:spPr>
          <a:xfrm>
            <a:off x="8874877" y="2956276"/>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7" name="Rectangle 16"/>
          <p:cNvSpPr/>
          <p:nvPr userDrawn="1"/>
        </p:nvSpPr>
        <p:spPr>
          <a:xfrm>
            <a:off x="8874429" y="5447872"/>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2411270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PEN TITLE" type="title">
  <p:cSld name="OPEN TITLE">
    <p:spTree>
      <p:nvGrpSpPr>
        <p:cNvPr id="1" name="Shape 8"/>
        <p:cNvGrpSpPr/>
        <p:nvPr/>
      </p:nvGrpSpPr>
      <p:grpSpPr>
        <a:xfrm>
          <a:off x="0" y="0"/>
          <a:ext cx="0" cy="0"/>
          <a:chOff x="0" y="0"/>
          <a:chExt cx="0" cy="0"/>
        </a:xfrm>
      </p:grpSpPr>
      <p:grpSp>
        <p:nvGrpSpPr>
          <p:cNvPr id="9" name="Google Shape;9;p2"/>
          <p:cNvGrpSpPr/>
          <p:nvPr/>
        </p:nvGrpSpPr>
        <p:grpSpPr>
          <a:xfrm>
            <a:off x="-16603" y="413700"/>
            <a:ext cx="12241067" cy="6051067"/>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p:nvPr>
        </p:nvSpPr>
        <p:spPr>
          <a:xfrm>
            <a:off x="415600" y="1930400"/>
            <a:ext cx="11360800" cy="1942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6933">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6933">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6933">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6933">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6933">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6933">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6933">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6933">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415600" y="3849867"/>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4927040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24"/>
        <p:cNvGrpSpPr/>
        <p:nvPr/>
      </p:nvGrpSpPr>
      <p:grpSpPr>
        <a:xfrm>
          <a:off x="0" y="0"/>
          <a:ext cx="0" cy="0"/>
          <a:chOff x="0" y="0"/>
          <a:chExt cx="0" cy="0"/>
        </a:xfrm>
      </p:grpSpPr>
      <p:grpSp>
        <p:nvGrpSpPr>
          <p:cNvPr id="25" name="Google Shape;25;p3"/>
          <p:cNvGrpSpPr/>
          <p:nvPr/>
        </p:nvGrpSpPr>
        <p:grpSpPr>
          <a:xfrm>
            <a:off x="-16603" y="413700"/>
            <a:ext cx="12241067" cy="6051067"/>
            <a:chOff x="-12452" y="310275"/>
            <a:chExt cx="9180800" cy="4538300"/>
          </a:xfrm>
        </p:grpSpPr>
        <p:cxnSp>
          <p:nvCxnSpPr>
            <p:cNvPr id="26" name="Google Shape;26;p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 name="Google Shape;27;p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 name="Google Shape;28;p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 name="Google Shape;29;p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 name="Google Shape;30;p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 name="Google Shape;31;p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2" name="Google Shape;32;p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3" name="Google Shape;33;p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4" name="Google Shape;34;p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5" name="Google Shape;35;p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6" name="Google Shape;36;p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7" name="Google Shape;37;p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8" name="Google Shape;38;p3"/>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9" name="Google Shape;39;p3"/>
          <p:cNvSpPr txBox="1">
            <a:spLocks noGrp="1"/>
          </p:cNvSpPr>
          <p:nvPr>
            <p:ph type="body" idx="1"/>
          </p:nvPr>
        </p:nvSpPr>
        <p:spPr>
          <a:xfrm>
            <a:off x="1252700" y="1968500"/>
            <a:ext cx="8085200" cy="4064000"/>
          </a:xfrm>
          <a:prstGeom prst="rect">
            <a:avLst/>
          </a:prstGeom>
        </p:spPr>
        <p:txBody>
          <a:bodyPr spcFirstLastPara="1" wrap="square" lIns="91425" tIns="91425" rIns="91425" bIns="91425" anchor="t" anchorCtr="0">
            <a:noAutofit/>
          </a:bodyPr>
          <a:lstStyle>
            <a:lvl1pPr marL="609585" lvl="0" indent="-389457" rtl="0">
              <a:lnSpc>
                <a:spcPct val="115000"/>
              </a:lnSpc>
              <a:spcBef>
                <a:spcPts val="0"/>
              </a:spcBef>
              <a:spcAft>
                <a:spcPts val="0"/>
              </a:spcAft>
              <a:buSzPts val="1000"/>
              <a:buFont typeface="Comfortaa"/>
              <a:buChar char="●"/>
              <a:defRPr sz="1333">
                <a:latin typeface="Comfortaa"/>
                <a:ea typeface="Comfortaa"/>
                <a:cs typeface="Comfortaa"/>
                <a:sym typeface="Comfortaa"/>
              </a:defRPr>
            </a:lvl1pPr>
            <a:lvl2pPr marL="1219170" lvl="1"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2pPr>
            <a:lvl3pPr marL="1828754" lvl="2"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3pPr>
            <a:lvl4pPr marL="2438339" lvl="3"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4pPr>
            <a:lvl5pPr marL="3047924" lvl="4"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5pPr>
            <a:lvl6pPr marL="3657509" lvl="5"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6pPr>
            <a:lvl7pPr marL="4267093" lvl="6"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7pPr>
            <a:lvl8pPr marL="4876678" lvl="7"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8pPr>
            <a:lvl9pPr marL="5486263" lvl="8" indent="-389457" rtl="0">
              <a:lnSpc>
                <a:spcPct val="115000"/>
              </a:lnSpc>
              <a:spcBef>
                <a:spcPts val="2133"/>
              </a:spcBef>
              <a:spcAft>
                <a:spcPts val="2133"/>
              </a:spcAft>
              <a:buSzPts val="1000"/>
              <a:buFont typeface="Comfortaa"/>
              <a:buChar char="■"/>
              <a:defRPr sz="1333">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382309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6603" y="413700"/>
            <a:ext cx="122410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54" name="Google Shape;54;p4"/>
          <p:cNvSpPr txBox="1">
            <a:spLocks noGrp="1"/>
          </p:cNvSpPr>
          <p:nvPr>
            <p:ph type="title" hasCustomPrompt="1"/>
          </p:nvPr>
        </p:nvSpPr>
        <p:spPr>
          <a:xfrm>
            <a:off x="1895117"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5" name="Google Shape;55;p4"/>
          <p:cNvSpPr txBox="1">
            <a:spLocks noGrp="1"/>
          </p:cNvSpPr>
          <p:nvPr>
            <p:ph type="title" idx="2" hasCustomPrompt="1"/>
          </p:nvPr>
        </p:nvSpPr>
        <p:spPr>
          <a:xfrm>
            <a:off x="428050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 name="Google Shape;56;p4"/>
          <p:cNvSpPr txBox="1">
            <a:spLocks noGrp="1"/>
          </p:cNvSpPr>
          <p:nvPr>
            <p:ph type="title" idx="3" hasCustomPrompt="1"/>
          </p:nvPr>
        </p:nvSpPr>
        <p:spPr>
          <a:xfrm>
            <a:off x="666589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7" name="Google Shape;57;p4"/>
          <p:cNvSpPr txBox="1">
            <a:spLocks noGrp="1"/>
          </p:cNvSpPr>
          <p:nvPr>
            <p:ph type="title" idx="4" hasCustomPrompt="1"/>
          </p:nvPr>
        </p:nvSpPr>
        <p:spPr>
          <a:xfrm>
            <a:off x="9051284"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8" name="Google Shape;58;p4"/>
          <p:cNvSpPr txBox="1">
            <a:spLocks noGrp="1"/>
          </p:cNvSpPr>
          <p:nvPr>
            <p:ph type="ctrTitle" idx="5"/>
          </p:nvPr>
        </p:nvSpPr>
        <p:spPr>
          <a:xfrm>
            <a:off x="415600" y="824767"/>
            <a:ext cx="113608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32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32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32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32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32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32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32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32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521933"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0" name="Google Shape;60;p4"/>
          <p:cNvSpPr txBox="1">
            <a:spLocks noGrp="1"/>
          </p:cNvSpPr>
          <p:nvPr>
            <p:ph type="subTitle" idx="6"/>
          </p:nvPr>
        </p:nvSpPr>
        <p:spPr>
          <a:xfrm>
            <a:off x="39073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1" name="Google Shape;61;p4"/>
          <p:cNvSpPr txBox="1">
            <a:spLocks noGrp="1"/>
          </p:cNvSpPr>
          <p:nvPr>
            <p:ph type="subTitle" idx="7"/>
          </p:nvPr>
        </p:nvSpPr>
        <p:spPr>
          <a:xfrm>
            <a:off x="6292667"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2" name="Google Shape;62;p4"/>
          <p:cNvSpPr txBox="1">
            <a:spLocks noGrp="1"/>
          </p:cNvSpPr>
          <p:nvPr>
            <p:ph type="subTitle" idx="8"/>
          </p:nvPr>
        </p:nvSpPr>
        <p:spPr>
          <a:xfrm>
            <a:off x="8678100" y="49101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3" name="Google Shape;63;p4"/>
          <p:cNvSpPr txBox="1">
            <a:spLocks noGrp="1"/>
          </p:cNvSpPr>
          <p:nvPr>
            <p:ph type="subTitle" idx="9"/>
          </p:nvPr>
        </p:nvSpPr>
        <p:spPr>
          <a:xfrm>
            <a:off x="62927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Tree>
    <p:extLst>
      <p:ext uri="{BB962C8B-B14F-4D97-AF65-F5344CB8AC3E}">
        <p14:creationId xmlns:p14="http://schemas.microsoft.com/office/powerpoint/2010/main" val="34375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6F7647C-551B-4023-B68E-7D6E88BB32D5}" type="datetimeFigureOut">
              <a:rPr lang="tr-TR" smtClean="0"/>
              <a:t>8.04.2021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D1D413F-C2E1-45C3-880E-C7EE77A2A4FC}" type="slidenum">
              <a:rPr lang="tr-TR" smtClean="0"/>
              <a:t>‹#›</a:t>
            </a:fld>
            <a:endParaRPr lang="tr-TR"/>
          </a:p>
        </p:txBody>
      </p:sp>
    </p:spTree>
    <p:extLst>
      <p:ext uri="{BB962C8B-B14F-4D97-AF65-F5344CB8AC3E}">
        <p14:creationId xmlns:p14="http://schemas.microsoft.com/office/powerpoint/2010/main" val="42948597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64"/>
        <p:cNvGrpSpPr/>
        <p:nvPr/>
      </p:nvGrpSpPr>
      <p:grpSpPr>
        <a:xfrm>
          <a:off x="0" y="0"/>
          <a:ext cx="0" cy="0"/>
          <a:chOff x="0" y="0"/>
          <a:chExt cx="0" cy="0"/>
        </a:xfrm>
      </p:grpSpPr>
      <p:grpSp>
        <p:nvGrpSpPr>
          <p:cNvPr id="65" name="Google Shape;65;p5"/>
          <p:cNvGrpSpPr/>
          <p:nvPr/>
        </p:nvGrpSpPr>
        <p:grpSpPr>
          <a:xfrm>
            <a:off x="-16603" y="413700"/>
            <a:ext cx="12241067" cy="6051067"/>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78" name="Google Shape;78;p5"/>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772928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
        <p:cNvGrpSpPr/>
        <p:nvPr/>
      </p:nvGrpSpPr>
      <p:grpSpPr>
        <a:xfrm>
          <a:off x="0" y="0"/>
          <a:ext cx="0" cy="0"/>
          <a:chOff x="0" y="0"/>
          <a:chExt cx="0" cy="0"/>
        </a:xfrm>
      </p:grpSpPr>
      <p:grpSp>
        <p:nvGrpSpPr>
          <p:cNvPr id="81" name="Google Shape;81;p6"/>
          <p:cNvGrpSpPr/>
          <p:nvPr/>
        </p:nvGrpSpPr>
        <p:grpSpPr>
          <a:xfrm>
            <a:off x="-16603" y="413700"/>
            <a:ext cx="12241067" cy="6051067"/>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94" name="Google Shape;94;p6"/>
          <p:cNvSpPr txBox="1">
            <a:spLocks noGrp="1"/>
          </p:cNvSpPr>
          <p:nvPr>
            <p:ph type="ctrTitle"/>
          </p:nvPr>
        </p:nvSpPr>
        <p:spPr>
          <a:xfrm>
            <a:off x="2678400" y="5196051"/>
            <a:ext cx="6835200" cy="5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467">
                <a:latin typeface="Comfortaa"/>
                <a:ea typeface="Comfortaa"/>
                <a:cs typeface="Comfortaa"/>
                <a:sym typeface="Comfortaa"/>
              </a:defRPr>
            </a:lvl1pPr>
            <a:lvl2pPr lvl="1" rtl="0">
              <a:spcBef>
                <a:spcPts val="0"/>
              </a:spcBef>
              <a:spcAft>
                <a:spcPts val="0"/>
              </a:spcAft>
              <a:buSzPts val="3000"/>
              <a:buFont typeface="Comfortaa"/>
              <a:buNone/>
              <a:defRPr sz="4000">
                <a:latin typeface="Comfortaa"/>
                <a:ea typeface="Comfortaa"/>
                <a:cs typeface="Comfortaa"/>
                <a:sym typeface="Comfortaa"/>
              </a:defRPr>
            </a:lvl2pPr>
            <a:lvl3pPr lvl="2" rtl="0">
              <a:spcBef>
                <a:spcPts val="0"/>
              </a:spcBef>
              <a:spcAft>
                <a:spcPts val="0"/>
              </a:spcAft>
              <a:buSzPts val="3000"/>
              <a:buFont typeface="Comfortaa"/>
              <a:buNone/>
              <a:defRPr sz="4000">
                <a:latin typeface="Comfortaa"/>
                <a:ea typeface="Comfortaa"/>
                <a:cs typeface="Comfortaa"/>
                <a:sym typeface="Comfortaa"/>
              </a:defRPr>
            </a:lvl3pPr>
            <a:lvl4pPr lvl="3" rtl="0">
              <a:spcBef>
                <a:spcPts val="0"/>
              </a:spcBef>
              <a:spcAft>
                <a:spcPts val="0"/>
              </a:spcAft>
              <a:buSzPts val="3000"/>
              <a:buFont typeface="Comfortaa"/>
              <a:buNone/>
              <a:defRPr sz="4000">
                <a:latin typeface="Comfortaa"/>
                <a:ea typeface="Comfortaa"/>
                <a:cs typeface="Comfortaa"/>
                <a:sym typeface="Comfortaa"/>
              </a:defRPr>
            </a:lvl4pPr>
            <a:lvl5pPr lvl="4" rtl="0">
              <a:spcBef>
                <a:spcPts val="0"/>
              </a:spcBef>
              <a:spcAft>
                <a:spcPts val="0"/>
              </a:spcAft>
              <a:buSzPts val="3000"/>
              <a:buFont typeface="Comfortaa"/>
              <a:buNone/>
              <a:defRPr sz="4000">
                <a:latin typeface="Comfortaa"/>
                <a:ea typeface="Comfortaa"/>
                <a:cs typeface="Comfortaa"/>
                <a:sym typeface="Comfortaa"/>
              </a:defRPr>
            </a:lvl5pPr>
            <a:lvl6pPr lvl="5" rtl="0">
              <a:spcBef>
                <a:spcPts val="0"/>
              </a:spcBef>
              <a:spcAft>
                <a:spcPts val="0"/>
              </a:spcAft>
              <a:buSzPts val="3000"/>
              <a:buFont typeface="Comfortaa"/>
              <a:buNone/>
              <a:defRPr sz="4000">
                <a:latin typeface="Comfortaa"/>
                <a:ea typeface="Comfortaa"/>
                <a:cs typeface="Comfortaa"/>
                <a:sym typeface="Comfortaa"/>
              </a:defRPr>
            </a:lvl6pPr>
            <a:lvl7pPr lvl="6" rtl="0">
              <a:spcBef>
                <a:spcPts val="0"/>
              </a:spcBef>
              <a:spcAft>
                <a:spcPts val="0"/>
              </a:spcAft>
              <a:buSzPts val="3000"/>
              <a:buFont typeface="Comfortaa"/>
              <a:buNone/>
              <a:defRPr sz="4000">
                <a:latin typeface="Comfortaa"/>
                <a:ea typeface="Comfortaa"/>
                <a:cs typeface="Comfortaa"/>
                <a:sym typeface="Comfortaa"/>
              </a:defRPr>
            </a:lvl7pPr>
            <a:lvl8pPr lvl="7" rtl="0">
              <a:spcBef>
                <a:spcPts val="0"/>
              </a:spcBef>
              <a:spcAft>
                <a:spcPts val="0"/>
              </a:spcAft>
              <a:buSzPts val="3000"/>
              <a:buFont typeface="Comfortaa"/>
              <a:buNone/>
              <a:defRPr sz="4000">
                <a:latin typeface="Comfortaa"/>
                <a:ea typeface="Comfortaa"/>
                <a:cs typeface="Comfortaa"/>
                <a:sym typeface="Comfortaa"/>
              </a:defRPr>
            </a:lvl8pPr>
            <a:lvl9pPr lvl="8" rtl="0">
              <a:spcBef>
                <a:spcPts val="0"/>
              </a:spcBef>
              <a:spcAft>
                <a:spcPts val="0"/>
              </a:spcAft>
              <a:buSzPts val="3000"/>
              <a:buFont typeface="Comfortaa"/>
              <a:buNone/>
              <a:defRPr sz="4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2553000" y="1869300"/>
            <a:ext cx="7086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3200"/>
            </a:lvl2pPr>
            <a:lvl3pPr lvl="2" rtl="0">
              <a:lnSpc>
                <a:spcPct val="100000"/>
              </a:lnSpc>
              <a:spcBef>
                <a:spcPts val="0"/>
              </a:spcBef>
              <a:spcAft>
                <a:spcPts val="0"/>
              </a:spcAft>
              <a:buSzPts val="2400"/>
              <a:buNone/>
              <a:defRPr sz="3200"/>
            </a:lvl3pPr>
            <a:lvl4pPr lvl="3" rtl="0">
              <a:lnSpc>
                <a:spcPct val="100000"/>
              </a:lnSpc>
              <a:spcBef>
                <a:spcPts val="0"/>
              </a:spcBef>
              <a:spcAft>
                <a:spcPts val="0"/>
              </a:spcAft>
              <a:buSzPts val="2400"/>
              <a:buNone/>
              <a:defRPr sz="3200"/>
            </a:lvl4pPr>
            <a:lvl5pPr lvl="4" rtl="0">
              <a:lnSpc>
                <a:spcPct val="100000"/>
              </a:lnSpc>
              <a:spcBef>
                <a:spcPts val="0"/>
              </a:spcBef>
              <a:spcAft>
                <a:spcPts val="0"/>
              </a:spcAft>
              <a:buSzPts val="2400"/>
              <a:buNone/>
              <a:defRPr sz="3200"/>
            </a:lvl5pPr>
            <a:lvl6pPr lvl="5" rtl="0">
              <a:lnSpc>
                <a:spcPct val="100000"/>
              </a:lnSpc>
              <a:spcBef>
                <a:spcPts val="0"/>
              </a:spcBef>
              <a:spcAft>
                <a:spcPts val="0"/>
              </a:spcAft>
              <a:buSzPts val="2400"/>
              <a:buNone/>
              <a:defRPr sz="3200"/>
            </a:lvl6pPr>
            <a:lvl7pPr lvl="6" rtl="0">
              <a:lnSpc>
                <a:spcPct val="100000"/>
              </a:lnSpc>
              <a:spcBef>
                <a:spcPts val="0"/>
              </a:spcBef>
              <a:spcAft>
                <a:spcPts val="0"/>
              </a:spcAft>
              <a:buSzPts val="2400"/>
              <a:buNone/>
              <a:defRPr sz="3200"/>
            </a:lvl7pPr>
            <a:lvl8pPr lvl="7" rtl="0">
              <a:lnSpc>
                <a:spcPct val="100000"/>
              </a:lnSpc>
              <a:spcBef>
                <a:spcPts val="0"/>
              </a:spcBef>
              <a:spcAft>
                <a:spcPts val="0"/>
              </a:spcAft>
              <a:buSzPts val="2400"/>
              <a:buNone/>
              <a:defRPr sz="3200"/>
            </a:lvl8pPr>
            <a:lvl9pPr lvl="8" rtl="0">
              <a:lnSpc>
                <a:spcPct val="100000"/>
              </a:lnSpc>
              <a:spcBef>
                <a:spcPts val="0"/>
              </a:spcBef>
              <a:spcAft>
                <a:spcPts val="0"/>
              </a:spcAft>
              <a:buSzPts val="2400"/>
              <a:buNone/>
              <a:defRPr sz="3200"/>
            </a:lvl9pPr>
          </a:lstStyle>
          <a:p>
            <a:endParaRPr/>
          </a:p>
        </p:txBody>
      </p:sp>
    </p:spTree>
    <p:extLst>
      <p:ext uri="{BB962C8B-B14F-4D97-AF65-F5344CB8AC3E}">
        <p14:creationId xmlns:p14="http://schemas.microsoft.com/office/powerpoint/2010/main" val="1294903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96"/>
        <p:cNvGrpSpPr/>
        <p:nvPr/>
      </p:nvGrpSpPr>
      <p:grpSpPr>
        <a:xfrm>
          <a:off x="0" y="0"/>
          <a:ext cx="0" cy="0"/>
          <a:chOff x="0" y="0"/>
          <a:chExt cx="0" cy="0"/>
        </a:xfrm>
      </p:grpSpPr>
      <p:grpSp>
        <p:nvGrpSpPr>
          <p:cNvPr id="97" name="Google Shape;97;p7"/>
          <p:cNvGrpSpPr/>
          <p:nvPr/>
        </p:nvGrpSpPr>
        <p:grpSpPr>
          <a:xfrm>
            <a:off x="-16603" y="413700"/>
            <a:ext cx="12241067" cy="6051067"/>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10" name="Google Shape;110;p7"/>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4152000" y="2739400"/>
            <a:ext cx="3888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10988291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4145000" y="2940400"/>
            <a:ext cx="3902000" cy="9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5468345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 FOUR COLUMNS" type="blank">
  <p:cSld name="TITLE + FOUR COLUMNS">
    <p:spTree>
      <p:nvGrpSpPr>
        <p:cNvPr id="1" name="Shape 114"/>
        <p:cNvGrpSpPr/>
        <p:nvPr/>
      </p:nvGrpSpPr>
      <p:grpSpPr>
        <a:xfrm>
          <a:off x="0" y="0"/>
          <a:ext cx="0" cy="0"/>
          <a:chOff x="0" y="0"/>
          <a:chExt cx="0" cy="0"/>
        </a:xfrm>
      </p:grpSpPr>
      <p:grpSp>
        <p:nvGrpSpPr>
          <p:cNvPr id="115" name="Google Shape;115;p9"/>
          <p:cNvGrpSpPr/>
          <p:nvPr/>
        </p:nvGrpSpPr>
        <p:grpSpPr>
          <a:xfrm>
            <a:off x="-16603" y="413700"/>
            <a:ext cx="12241067" cy="6051067"/>
            <a:chOff x="-12452" y="310275"/>
            <a:chExt cx="9180800" cy="4538300"/>
          </a:xfrm>
        </p:grpSpPr>
        <p:cxnSp>
          <p:nvCxnSpPr>
            <p:cNvPr id="116" name="Google Shape;116;p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7" name="Google Shape;117;p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8" name="Google Shape;118;p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9" name="Google Shape;119;p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0" name="Google Shape;120;p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1" name="Google Shape;121;p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2" name="Google Shape;122;p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3" name="Google Shape;123;p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4" name="Google Shape;124;p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5" name="Google Shape;125;p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6" name="Google Shape;126;p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7" name="Google Shape;127;p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28" name="Google Shape;128;p9"/>
          <p:cNvSpPr txBox="1">
            <a:spLocks noGrp="1"/>
          </p:cNvSpPr>
          <p:nvPr>
            <p:ph type="subTitle" idx="1"/>
          </p:nvPr>
        </p:nvSpPr>
        <p:spPr>
          <a:xfrm>
            <a:off x="1521917"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9" name="Google Shape;129;p9"/>
          <p:cNvSpPr txBox="1">
            <a:spLocks noGrp="1"/>
          </p:cNvSpPr>
          <p:nvPr>
            <p:ph type="subTitle" idx="2"/>
          </p:nvPr>
        </p:nvSpPr>
        <p:spPr>
          <a:xfrm>
            <a:off x="39072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0" name="Google Shape;130;p9"/>
          <p:cNvSpPr txBox="1">
            <a:spLocks noGrp="1"/>
          </p:cNvSpPr>
          <p:nvPr>
            <p:ph type="subTitle" idx="3"/>
          </p:nvPr>
        </p:nvSpPr>
        <p:spPr>
          <a:xfrm>
            <a:off x="86780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1" name="Google Shape;131;p9"/>
          <p:cNvSpPr txBox="1">
            <a:spLocks noGrp="1"/>
          </p:cNvSpPr>
          <p:nvPr>
            <p:ph type="subTitle" idx="4"/>
          </p:nvPr>
        </p:nvSpPr>
        <p:spPr>
          <a:xfrm>
            <a:off x="62926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521933"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39073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62927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86781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7479450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7"/>
        <p:cNvGrpSpPr/>
        <p:nvPr/>
      </p:nvGrpSpPr>
      <p:grpSpPr>
        <a:xfrm>
          <a:off x="0" y="0"/>
          <a:ext cx="0" cy="0"/>
          <a:chOff x="0" y="0"/>
          <a:chExt cx="0" cy="0"/>
        </a:xfrm>
      </p:grpSpPr>
      <p:grpSp>
        <p:nvGrpSpPr>
          <p:cNvPr id="138" name="Google Shape;138;p10"/>
          <p:cNvGrpSpPr/>
          <p:nvPr/>
        </p:nvGrpSpPr>
        <p:grpSpPr>
          <a:xfrm>
            <a:off x="-16603" y="413700"/>
            <a:ext cx="12241067" cy="6051067"/>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51" name="Google Shape;151;p10"/>
          <p:cNvSpPr txBox="1">
            <a:spLocks noGrp="1"/>
          </p:cNvSpPr>
          <p:nvPr>
            <p:ph type="subTitle" idx="1"/>
          </p:nvPr>
        </p:nvSpPr>
        <p:spPr>
          <a:xfrm>
            <a:off x="1665233"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4965000"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8264767"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1800217"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50999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83997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423795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NUMBERS">
  <p:cSld name="BIG NUMBERS">
    <p:spTree>
      <p:nvGrpSpPr>
        <p:cNvPr id="1" name="Shape 158"/>
        <p:cNvGrpSpPr/>
        <p:nvPr/>
      </p:nvGrpSpPr>
      <p:grpSpPr>
        <a:xfrm>
          <a:off x="0" y="0"/>
          <a:ext cx="0" cy="0"/>
          <a:chOff x="0" y="0"/>
          <a:chExt cx="0" cy="0"/>
        </a:xfrm>
      </p:grpSpPr>
      <p:grpSp>
        <p:nvGrpSpPr>
          <p:cNvPr id="159" name="Google Shape;159;p11"/>
          <p:cNvGrpSpPr/>
          <p:nvPr/>
        </p:nvGrpSpPr>
        <p:grpSpPr>
          <a:xfrm>
            <a:off x="-16603" y="413700"/>
            <a:ext cx="12241067" cy="6051067"/>
            <a:chOff x="-12452" y="310275"/>
            <a:chExt cx="9180800" cy="4538300"/>
          </a:xfrm>
        </p:grpSpPr>
        <p:cxnSp>
          <p:nvCxnSpPr>
            <p:cNvPr id="160" name="Google Shape;160;p11"/>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1" name="Google Shape;161;p11"/>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2" name="Google Shape;162;p11"/>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3" name="Google Shape;163;p11"/>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4" name="Google Shape;164;p11"/>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5" name="Google Shape;165;p11"/>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6" name="Google Shape;166;p11"/>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7" name="Google Shape;167;p11"/>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8" name="Google Shape;168;p11"/>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9" name="Google Shape;169;p11"/>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0" name="Google Shape;170;p11"/>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1" name="Google Shape;171;p11"/>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72" name="Google Shape;172;p11"/>
          <p:cNvSpPr txBox="1">
            <a:spLocks noGrp="1"/>
          </p:cNvSpPr>
          <p:nvPr>
            <p:ph type="title" hasCustomPrompt="1"/>
          </p:nvPr>
        </p:nvSpPr>
        <p:spPr>
          <a:xfrm>
            <a:off x="3335000" y="9346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3" name="Google Shape;173;p11"/>
          <p:cNvSpPr txBox="1">
            <a:spLocks noGrp="1"/>
          </p:cNvSpPr>
          <p:nvPr>
            <p:ph type="title" idx="2" hasCustomPrompt="1"/>
          </p:nvPr>
        </p:nvSpPr>
        <p:spPr>
          <a:xfrm>
            <a:off x="3335000" y="28142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4" name="Google Shape;174;p11"/>
          <p:cNvSpPr txBox="1">
            <a:spLocks noGrp="1"/>
          </p:cNvSpPr>
          <p:nvPr>
            <p:ph type="title" idx="3" hasCustomPrompt="1"/>
          </p:nvPr>
        </p:nvSpPr>
        <p:spPr>
          <a:xfrm>
            <a:off x="3335000" y="46938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3895045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75"/>
        <p:cNvGrpSpPr/>
        <p:nvPr/>
      </p:nvGrpSpPr>
      <p:grpSpPr>
        <a:xfrm>
          <a:off x="0" y="0"/>
          <a:ext cx="0" cy="0"/>
          <a:chOff x="0" y="0"/>
          <a:chExt cx="0" cy="0"/>
        </a:xfrm>
      </p:grpSpPr>
      <p:grpSp>
        <p:nvGrpSpPr>
          <p:cNvPr id="176" name="Google Shape;176;p12"/>
          <p:cNvGrpSpPr/>
          <p:nvPr/>
        </p:nvGrpSpPr>
        <p:grpSpPr>
          <a:xfrm>
            <a:off x="-16603" y="413700"/>
            <a:ext cx="12241067" cy="6051067"/>
            <a:chOff x="-12452" y="310275"/>
            <a:chExt cx="9180800" cy="4538300"/>
          </a:xfrm>
        </p:grpSpPr>
        <p:cxnSp>
          <p:nvCxnSpPr>
            <p:cNvPr id="177" name="Google Shape;177;p1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8" name="Google Shape;178;p1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9" name="Google Shape;179;p1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0" name="Google Shape;180;p1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1" name="Google Shape;181;p1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2" name="Google Shape;182;p1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3" name="Google Shape;183;p1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4" name="Google Shape;184;p1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5" name="Google Shape;185;p1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6" name="Google Shape;186;p1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7" name="Google Shape;187;p1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8" name="Google Shape;188;p1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89" name="Google Shape;189;p12"/>
          <p:cNvSpPr txBox="1">
            <a:spLocks noGrp="1"/>
          </p:cNvSpPr>
          <p:nvPr>
            <p:ph type="ctrTitle"/>
          </p:nvPr>
        </p:nvSpPr>
        <p:spPr>
          <a:xfrm>
            <a:off x="4416800" y="1603533"/>
            <a:ext cx="33584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1214924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THREE COLUMNS">
  <p:cSld name="1_TITLE + THREE COLUMNS">
    <p:spTree>
      <p:nvGrpSpPr>
        <p:cNvPr id="1" name="Shape 190"/>
        <p:cNvGrpSpPr/>
        <p:nvPr/>
      </p:nvGrpSpPr>
      <p:grpSpPr>
        <a:xfrm>
          <a:off x="0" y="0"/>
          <a:ext cx="0" cy="0"/>
          <a:chOff x="0" y="0"/>
          <a:chExt cx="0" cy="0"/>
        </a:xfrm>
      </p:grpSpPr>
      <p:grpSp>
        <p:nvGrpSpPr>
          <p:cNvPr id="191" name="Google Shape;191;p13"/>
          <p:cNvGrpSpPr/>
          <p:nvPr/>
        </p:nvGrpSpPr>
        <p:grpSpPr>
          <a:xfrm>
            <a:off x="-16603" y="413700"/>
            <a:ext cx="12241067" cy="6051067"/>
            <a:chOff x="-12452" y="310275"/>
            <a:chExt cx="9180800" cy="4538300"/>
          </a:xfrm>
        </p:grpSpPr>
        <p:cxnSp>
          <p:nvCxnSpPr>
            <p:cNvPr id="192" name="Google Shape;192;p1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3" name="Google Shape;193;p1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4" name="Google Shape;194;p1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5" name="Google Shape;195;p1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6" name="Google Shape;196;p1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7" name="Google Shape;197;p1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8" name="Google Shape;198;p1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9" name="Google Shape;199;p1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0" name="Google Shape;200;p1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1" name="Google Shape;201;p1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2" name="Google Shape;202;p1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3" name="Google Shape;203;p1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04" name="Google Shape;204;p13"/>
          <p:cNvSpPr txBox="1">
            <a:spLocks noGrp="1"/>
          </p:cNvSpPr>
          <p:nvPr>
            <p:ph type="subTitle" idx="1"/>
          </p:nvPr>
        </p:nvSpPr>
        <p:spPr>
          <a:xfrm>
            <a:off x="8303733" y="2601400"/>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5" name="Google Shape;205;p13"/>
          <p:cNvSpPr txBox="1">
            <a:spLocks noGrp="1"/>
          </p:cNvSpPr>
          <p:nvPr>
            <p:ph type="ctrTitle"/>
          </p:nvPr>
        </p:nvSpPr>
        <p:spPr>
          <a:xfrm>
            <a:off x="8303733" y="1946433"/>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6" name="Google Shape;206;p13"/>
          <p:cNvSpPr txBox="1">
            <a:spLocks noGrp="1"/>
          </p:cNvSpPr>
          <p:nvPr>
            <p:ph type="subTitle" idx="2"/>
          </p:nvPr>
        </p:nvSpPr>
        <p:spPr>
          <a:xfrm>
            <a:off x="8303733" y="3959267"/>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7" name="Google Shape;207;p13"/>
          <p:cNvSpPr txBox="1">
            <a:spLocks noGrp="1"/>
          </p:cNvSpPr>
          <p:nvPr>
            <p:ph type="ctrTitle" idx="3"/>
          </p:nvPr>
        </p:nvSpPr>
        <p:spPr>
          <a:xfrm>
            <a:off x="8303733" y="3304300"/>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8" name="Google Shape;208;p13"/>
          <p:cNvSpPr txBox="1">
            <a:spLocks noGrp="1"/>
          </p:cNvSpPr>
          <p:nvPr>
            <p:ph type="subTitle" idx="4"/>
          </p:nvPr>
        </p:nvSpPr>
        <p:spPr>
          <a:xfrm>
            <a:off x="8303733" y="5317133"/>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9" name="Google Shape;209;p13"/>
          <p:cNvSpPr txBox="1">
            <a:spLocks noGrp="1"/>
          </p:cNvSpPr>
          <p:nvPr>
            <p:ph type="ctrTitle" idx="5"/>
          </p:nvPr>
        </p:nvSpPr>
        <p:spPr>
          <a:xfrm>
            <a:off x="8303733" y="4662167"/>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10" name="Google Shape;210;p13"/>
          <p:cNvSpPr txBox="1">
            <a:spLocks noGrp="1"/>
          </p:cNvSpPr>
          <p:nvPr>
            <p:ph type="ctrTitle" idx="6"/>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5805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LUMNS ">
  <p:cSld name="TWO COLUMNS ">
    <p:spTree>
      <p:nvGrpSpPr>
        <p:cNvPr id="1" name="Shape 211"/>
        <p:cNvGrpSpPr/>
        <p:nvPr/>
      </p:nvGrpSpPr>
      <p:grpSpPr>
        <a:xfrm>
          <a:off x="0" y="0"/>
          <a:ext cx="0" cy="0"/>
          <a:chOff x="0" y="0"/>
          <a:chExt cx="0" cy="0"/>
        </a:xfrm>
      </p:grpSpPr>
      <p:grpSp>
        <p:nvGrpSpPr>
          <p:cNvPr id="212" name="Google Shape;212;p14"/>
          <p:cNvGrpSpPr/>
          <p:nvPr/>
        </p:nvGrpSpPr>
        <p:grpSpPr>
          <a:xfrm>
            <a:off x="-16603" y="413700"/>
            <a:ext cx="12241067" cy="6051067"/>
            <a:chOff x="-12452" y="310275"/>
            <a:chExt cx="9180800" cy="4538300"/>
          </a:xfrm>
        </p:grpSpPr>
        <p:cxnSp>
          <p:nvCxnSpPr>
            <p:cNvPr id="213" name="Google Shape;213;p1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4" name="Google Shape;214;p1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5" name="Google Shape;215;p1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6" name="Google Shape;216;p1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7" name="Google Shape;217;p1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8" name="Google Shape;218;p1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9" name="Google Shape;219;p1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0" name="Google Shape;220;p1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1" name="Google Shape;221;p1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2" name="Google Shape;222;p1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3" name="Google Shape;223;p1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4" name="Google Shape;224;p1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5" name="Google Shape;225;p14"/>
          <p:cNvSpPr txBox="1">
            <a:spLocks noGrp="1"/>
          </p:cNvSpPr>
          <p:nvPr>
            <p:ph type="subTitle" idx="1"/>
          </p:nvPr>
        </p:nvSpPr>
        <p:spPr>
          <a:xfrm>
            <a:off x="3111900"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6" name="Google Shape;226;p14"/>
          <p:cNvSpPr txBox="1">
            <a:spLocks noGrp="1"/>
          </p:cNvSpPr>
          <p:nvPr>
            <p:ph type="subTitle" idx="2"/>
          </p:nvPr>
        </p:nvSpPr>
        <p:spPr>
          <a:xfrm>
            <a:off x="6818067"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7" name="Google Shape;227;p14"/>
          <p:cNvSpPr txBox="1">
            <a:spLocks noGrp="1"/>
          </p:cNvSpPr>
          <p:nvPr>
            <p:ph type="ctrTitle"/>
          </p:nvPr>
        </p:nvSpPr>
        <p:spPr>
          <a:xfrm>
            <a:off x="3246884"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28" name="Google Shape;228;p14"/>
          <p:cNvSpPr txBox="1">
            <a:spLocks noGrp="1"/>
          </p:cNvSpPr>
          <p:nvPr>
            <p:ph type="ctrTitle" idx="3"/>
          </p:nvPr>
        </p:nvSpPr>
        <p:spPr>
          <a:xfrm>
            <a:off x="6953051"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848975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6F7647C-551B-4023-B68E-7D6E88BB32D5}" type="datetimeFigureOut">
              <a:rPr lang="tr-TR" smtClean="0"/>
              <a:t>8.04.2021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D1D413F-C2E1-45C3-880E-C7EE77A2A4FC}" type="slidenum">
              <a:rPr lang="tr-TR" smtClean="0"/>
              <a:t>‹#›</a:t>
            </a:fld>
            <a:endParaRPr lang="tr-TR"/>
          </a:p>
        </p:txBody>
      </p:sp>
    </p:spTree>
    <p:extLst>
      <p:ext uri="{BB962C8B-B14F-4D97-AF65-F5344CB8AC3E}">
        <p14:creationId xmlns:p14="http://schemas.microsoft.com/office/powerpoint/2010/main" val="37386106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229"/>
        <p:cNvGrpSpPr/>
        <p:nvPr/>
      </p:nvGrpSpPr>
      <p:grpSpPr>
        <a:xfrm>
          <a:off x="0" y="0"/>
          <a:ext cx="0" cy="0"/>
          <a:chOff x="0" y="0"/>
          <a:chExt cx="0" cy="0"/>
        </a:xfrm>
      </p:grpSpPr>
      <p:grpSp>
        <p:nvGrpSpPr>
          <p:cNvPr id="230" name="Google Shape;230;p15"/>
          <p:cNvGrpSpPr/>
          <p:nvPr/>
        </p:nvGrpSpPr>
        <p:grpSpPr>
          <a:xfrm>
            <a:off x="-16603" y="413700"/>
            <a:ext cx="12241067" cy="6051067"/>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43" name="Google Shape;243;p15"/>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321848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244"/>
        <p:cNvGrpSpPr/>
        <p:nvPr/>
      </p:nvGrpSpPr>
      <p:grpSpPr>
        <a:xfrm>
          <a:off x="0" y="0"/>
          <a:ext cx="0" cy="0"/>
          <a:chOff x="0" y="0"/>
          <a:chExt cx="0" cy="0"/>
        </a:xfrm>
      </p:grpSpPr>
      <p:grpSp>
        <p:nvGrpSpPr>
          <p:cNvPr id="245" name="Google Shape;245;p16"/>
          <p:cNvGrpSpPr/>
          <p:nvPr/>
        </p:nvGrpSpPr>
        <p:grpSpPr>
          <a:xfrm>
            <a:off x="-16603" y="413700"/>
            <a:ext cx="12241067" cy="6051067"/>
            <a:chOff x="-12452" y="310275"/>
            <a:chExt cx="9180800" cy="4538300"/>
          </a:xfrm>
        </p:grpSpPr>
        <p:cxnSp>
          <p:nvCxnSpPr>
            <p:cNvPr id="246" name="Google Shape;246;p1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7" name="Google Shape;247;p1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8" name="Google Shape;248;p1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9" name="Google Shape;249;p1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0" name="Google Shape;250;p1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1" name="Google Shape;251;p1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2" name="Google Shape;252;p1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3" name="Google Shape;253;p1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4" name="Google Shape;254;p1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5" name="Google Shape;255;p1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6" name="Google Shape;256;p1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7" name="Google Shape;257;p1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58" name="Google Shape;258;p16"/>
          <p:cNvSpPr txBox="1">
            <a:spLocks noGrp="1"/>
          </p:cNvSpPr>
          <p:nvPr>
            <p:ph type="subTitle" idx="1"/>
          </p:nvPr>
        </p:nvSpPr>
        <p:spPr>
          <a:xfrm>
            <a:off x="1974803"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9" name="Google Shape;259;p16"/>
          <p:cNvSpPr txBox="1">
            <a:spLocks noGrp="1"/>
          </p:cNvSpPr>
          <p:nvPr>
            <p:ph type="subTitle" idx="2"/>
          </p:nvPr>
        </p:nvSpPr>
        <p:spPr>
          <a:xfrm>
            <a:off x="4969788"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0" name="Google Shape;260;p16"/>
          <p:cNvSpPr txBox="1">
            <a:spLocks noGrp="1"/>
          </p:cNvSpPr>
          <p:nvPr>
            <p:ph type="subTitle" idx="3"/>
          </p:nvPr>
        </p:nvSpPr>
        <p:spPr>
          <a:xfrm>
            <a:off x="7964777"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1" name="Google Shape;261;p16"/>
          <p:cNvSpPr txBox="1">
            <a:spLocks noGrp="1"/>
          </p:cNvSpPr>
          <p:nvPr>
            <p:ph type="ctrTitle"/>
          </p:nvPr>
        </p:nvSpPr>
        <p:spPr>
          <a:xfrm>
            <a:off x="188501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2" name="Google Shape;262;p16"/>
          <p:cNvSpPr txBox="1">
            <a:spLocks noGrp="1"/>
          </p:cNvSpPr>
          <p:nvPr>
            <p:ph type="ctrTitle" idx="4"/>
          </p:nvPr>
        </p:nvSpPr>
        <p:spPr>
          <a:xfrm>
            <a:off x="4880020"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3" name="Google Shape;263;p16"/>
          <p:cNvSpPr txBox="1">
            <a:spLocks noGrp="1"/>
          </p:cNvSpPr>
          <p:nvPr>
            <p:ph type="ctrTitle" idx="5"/>
          </p:nvPr>
        </p:nvSpPr>
        <p:spPr>
          <a:xfrm>
            <a:off x="787499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4" name="Google Shape;264;p16"/>
          <p:cNvSpPr txBox="1">
            <a:spLocks noGrp="1"/>
          </p:cNvSpPr>
          <p:nvPr>
            <p:ph type="subTitle" idx="6"/>
          </p:nvPr>
        </p:nvSpPr>
        <p:spPr>
          <a:xfrm>
            <a:off x="1974803"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5" name="Google Shape;265;p16"/>
          <p:cNvSpPr txBox="1">
            <a:spLocks noGrp="1"/>
          </p:cNvSpPr>
          <p:nvPr>
            <p:ph type="subTitle" idx="7"/>
          </p:nvPr>
        </p:nvSpPr>
        <p:spPr>
          <a:xfrm>
            <a:off x="4969788"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6" name="Google Shape;266;p16"/>
          <p:cNvSpPr txBox="1">
            <a:spLocks noGrp="1"/>
          </p:cNvSpPr>
          <p:nvPr>
            <p:ph type="subTitle" idx="8"/>
          </p:nvPr>
        </p:nvSpPr>
        <p:spPr>
          <a:xfrm>
            <a:off x="7964760"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7" name="Google Shape;267;p16"/>
          <p:cNvSpPr txBox="1">
            <a:spLocks noGrp="1"/>
          </p:cNvSpPr>
          <p:nvPr>
            <p:ph type="ctrTitle" idx="9"/>
          </p:nvPr>
        </p:nvSpPr>
        <p:spPr>
          <a:xfrm>
            <a:off x="1885000"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8" name="Google Shape;268;p16"/>
          <p:cNvSpPr txBox="1">
            <a:spLocks noGrp="1"/>
          </p:cNvSpPr>
          <p:nvPr>
            <p:ph type="ctrTitle" idx="13"/>
          </p:nvPr>
        </p:nvSpPr>
        <p:spPr>
          <a:xfrm>
            <a:off x="4880004"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9" name="Google Shape;269;p16"/>
          <p:cNvSpPr txBox="1">
            <a:spLocks noGrp="1"/>
          </p:cNvSpPr>
          <p:nvPr>
            <p:ph type="ctrTitle" idx="14"/>
          </p:nvPr>
        </p:nvSpPr>
        <p:spPr>
          <a:xfrm>
            <a:off x="7874981"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70" name="Google Shape;270;p16"/>
          <p:cNvSpPr txBox="1">
            <a:spLocks noGrp="1"/>
          </p:cNvSpPr>
          <p:nvPr>
            <p:ph type="ctrTitle" idx="15"/>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469348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HANKS &amp; CREDITS">
  <p:cSld name="THANKS &amp; CREDITS">
    <p:spTree>
      <p:nvGrpSpPr>
        <p:cNvPr id="1" name="Shape 271"/>
        <p:cNvGrpSpPr/>
        <p:nvPr/>
      </p:nvGrpSpPr>
      <p:grpSpPr>
        <a:xfrm>
          <a:off x="0" y="0"/>
          <a:ext cx="0" cy="0"/>
          <a:chOff x="0" y="0"/>
          <a:chExt cx="0" cy="0"/>
        </a:xfrm>
      </p:grpSpPr>
      <p:grpSp>
        <p:nvGrpSpPr>
          <p:cNvPr id="272" name="Google Shape;272;p17"/>
          <p:cNvGrpSpPr/>
          <p:nvPr/>
        </p:nvGrpSpPr>
        <p:grpSpPr>
          <a:xfrm>
            <a:off x="-16603" y="413700"/>
            <a:ext cx="12241067" cy="6051067"/>
            <a:chOff x="-12452" y="310275"/>
            <a:chExt cx="9180800" cy="4538300"/>
          </a:xfrm>
        </p:grpSpPr>
        <p:cxnSp>
          <p:nvCxnSpPr>
            <p:cNvPr id="273" name="Google Shape;273;p1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4" name="Google Shape;274;p1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5" name="Google Shape;275;p1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6" name="Google Shape;276;p1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7" name="Google Shape;277;p1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8" name="Google Shape;278;p1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9" name="Google Shape;279;p1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0" name="Google Shape;280;p1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1" name="Google Shape;281;p1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2" name="Google Shape;282;p1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3" name="Google Shape;283;p1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4" name="Google Shape;284;p1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85" name="Google Shape;285;p17"/>
          <p:cNvSpPr txBox="1">
            <a:spLocks noGrp="1"/>
          </p:cNvSpPr>
          <p:nvPr>
            <p:ph type="ctrTitle"/>
          </p:nvPr>
        </p:nvSpPr>
        <p:spPr>
          <a:xfrm>
            <a:off x="1252700" y="1197133"/>
            <a:ext cx="68352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286" name="Google Shape;286;p17"/>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287" name="Google Shape;287;p17"/>
          <p:cNvSpPr txBox="1"/>
          <p:nvPr/>
        </p:nvSpPr>
        <p:spPr>
          <a:xfrm>
            <a:off x="1252700" y="4710800"/>
            <a:ext cx="4138000" cy="13588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CREDITS: This presentation template was created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2"/>
              </a:rPr>
              <a:t>Slidesgo</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including icons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Flatico</a:t>
            </a:r>
            <a:r>
              <a:rPr kumimoji="0" lang="en" sz="1067" b="0"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n</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and infographics &amp; images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4"/>
              </a:rPr>
              <a:t>Freepik</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t>
            </a: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p:txBody>
      </p:sp>
    </p:spTree>
    <p:extLst>
      <p:ext uri="{BB962C8B-B14F-4D97-AF65-F5344CB8AC3E}">
        <p14:creationId xmlns:p14="http://schemas.microsoft.com/office/powerpoint/2010/main" val="29852059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 BULLET POINTS">
  <p:cSld name="1_TITLE + BULLET POINTS">
    <p:spTree>
      <p:nvGrpSpPr>
        <p:cNvPr id="1" name="Shape 288"/>
        <p:cNvGrpSpPr/>
        <p:nvPr/>
      </p:nvGrpSpPr>
      <p:grpSpPr>
        <a:xfrm>
          <a:off x="0" y="0"/>
          <a:ext cx="0" cy="0"/>
          <a:chOff x="0" y="0"/>
          <a:chExt cx="0" cy="0"/>
        </a:xfrm>
      </p:grpSpPr>
      <p:grpSp>
        <p:nvGrpSpPr>
          <p:cNvPr id="289" name="Google Shape;289;p18"/>
          <p:cNvGrpSpPr/>
          <p:nvPr/>
        </p:nvGrpSpPr>
        <p:grpSpPr>
          <a:xfrm>
            <a:off x="-16603" y="413700"/>
            <a:ext cx="12241067" cy="6051067"/>
            <a:chOff x="-12452" y="310275"/>
            <a:chExt cx="9180800" cy="4538300"/>
          </a:xfrm>
        </p:grpSpPr>
        <p:cxnSp>
          <p:nvCxnSpPr>
            <p:cNvPr id="290" name="Google Shape;290;p18"/>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1" name="Google Shape;291;p18"/>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2" name="Google Shape;292;p18"/>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3" name="Google Shape;293;p18"/>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4" name="Google Shape;294;p18"/>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5" name="Google Shape;295;p18"/>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6" name="Google Shape;296;p18"/>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7" name="Google Shape;297;p18"/>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8" name="Google Shape;298;p18"/>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9" name="Google Shape;299;p18"/>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0" name="Google Shape;300;p18"/>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1" name="Google Shape;301;p18"/>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02" name="Google Shape;302;p18"/>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03" name="Google Shape;303;p18"/>
          <p:cNvSpPr txBox="1">
            <a:spLocks noGrp="1"/>
          </p:cNvSpPr>
          <p:nvPr>
            <p:ph type="body" idx="1"/>
          </p:nvPr>
        </p:nvSpPr>
        <p:spPr>
          <a:xfrm>
            <a:off x="14795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
        <p:nvSpPr>
          <p:cNvPr id="304" name="Google Shape;304;p18"/>
          <p:cNvSpPr txBox="1">
            <a:spLocks noGrp="1"/>
          </p:cNvSpPr>
          <p:nvPr>
            <p:ph type="body" idx="2"/>
          </p:nvPr>
        </p:nvSpPr>
        <p:spPr>
          <a:xfrm>
            <a:off x="62928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16822562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5"/>
        <p:cNvGrpSpPr/>
        <p:nvPr/>
      </p:nvGrpSpPr>
      <p:grpSpPr>
        <a:xfrm>
          <a:off x="0" y="0"/>
          <a:ext cx="0" cy="0"/>
          <a:chOff x="0" y="0"/>
          <a:chExt cx="0" cy="0"/>
        </a:xfrm>
      </p:grpSpPr>
      <p:grpSp>
        <p:nvGrpSpPr>
          <p:cNvPr id="306" name="Google Shape;306;p19"/>
          <p:cNvGrpSpPr/>
          <p:nvPr/>
        </p:nvGrpSpPr>
        <p:grpSpPr>
          <a:xfrm>
            <a:off x="-16603" y="413700"/>
            <a:ext cx="12241067" cy="6051067"/>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Tree>
    <p:extLst>
      <p:ext uri="{BB962C8B-B14F-4D97-AF65-F5344CB8AC3E}">
        <p14:creationId xmlns:p14="http://schemas.microsoft.com/office/powerpoint/2010/main" val="27266542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19"/>
        <p:cNvGrpSpPr/>
        <p:nvPr/>
      </p:nvGrpSpPr>
      <p:grpSpPr>
        <a:xfrm>
          <a:off x="0" y="0"/>
          <a:ext cx="0" cy="0"/>
          <a:chOff x="0" y="0"/>
          <a:chExt cx="0" cy="0"/>
        </a:xfrm>
      </p:grpSpPr>
    </p:spTree>
    <p:extLst>
      <p:ext uri="{BB962C8B-B14F-4D97-AF65-F5344CB8AC3E}">
        <p14:creationId xmlns:p14="http://schemas.microsoft.com/office/powerpoint/2010/main" val="322566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6F7647C-551B-4023-B68E-7D6E88BB32D5}" type="datetimeFigureOut">
              <a:rPr lang="tr-TR" smtClean="0"/>
              <a:t>8.04.2021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D1D413F-C2E1-45C3-880E-C7EE77A2A4FC}" type="slidenum">
              <a:rPr lang="tr-TR" smtClean="0"/>
              <a:t>‹#›</a:t>
            </a:fld>
            <a:endParaRPr lang="tr-TR"/>
          </a:p>
        </p:txBody>
      </p:sp>
    </p:spTree>
    <p:extLst>
      <p:ext uri="{BB962C8B-B14F-4D97-AF65-F5344CB8AC3E}">
        <p14:creationId xmlns:p14="http://schemas.microsoft.com/office/powerpoint/2010/main" val="384171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6F7647C-551B-4023-B68E-7D6E88BB32D5}" type="datetimeFigureOut">
              <a:rPr lang="tr-TR" smtClean="0"/>
              <a:t>8.04.2021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D1D413F-C2E1-45C3-880E-C7EE77A2A4FC}" type="slidenum">
              <a:rPr lang="tr-TR" smtClean="0"/>
              <a:t>‹#›</a:t>
            </a:fld>
            <a:endParaRPr lang="tr-TR"/>
          </a:p>
        </p:txBody>
      </p:sp>
    </p:spTree>
    <p:extLst>
      <p:ext uri="{BB962C8B-B14F-4D97-AF65-F5344CB8AC3E}">
        <p14:creationId xmlns:p14="http://schemas.microsoft.com/office/powerpoint/2010/main" val="223483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6F7647C-551B-4023-B68E-7D6E88BB32D5}" type="datetimeFigureOut">
              <a:rPr lang="tr-TR" smtClean="0"/>
              <a:t>8.04.2021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D1D413F-C2E1-45C3-880E-C7EE77A2A4FC}" type="slidenum">
              <a:rPr lang="tr-TR" smtClean="0"/>
              <a:t>‹#›</a:t>
            </a:fld>
            <a:endParaRPr lang="tr-TR"/>
          </a:p>
        </p:txBody>
      </p:sp>
    </p:spTree>
    <p:extLst>
      <p:ext uri="{BB962C8B-B14F-4D97-AF65-F5344CB8AC3E}">
        <p14:creationId xmlns:p14="http://schemas.microsoft.com/office/powerpoint/2010/main" val="29128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6F7647C-551B-4023-B68E-7D6E88BB32D5}" type="datetimeFigureOut">
              <a:rPr lang="tr-TR" smtClean="0"/>
              <a:t>8.04.2021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D1D413F-C2E1-45C3-880E-C7EE77A2A4FC}" type="slidenum">
              <a:rPr lang="tr-TR" smtClean="0"/>
              <a:t>‹#›</a:t>
            </a:fld>
            <a:endParaRPr lang="tr-TR"/>
          </a:p>
        </p:txBody>
      </p:sp>
    </p:spTree>
    <p:extLst>
      <p:ext uri="{BB962C8B-B14F-4D97-AF65-F5344CB8AC3E}">
        <p14:creationId xmlns:p14="http://schemas.microsoft.com/office/powerpoint/2010/main" val="4165986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7647C-551B-4023-B68E-7D6E88BB32D5}" type="datetimeFigureOut">
              <a:rPr lang="tr-TR" smtClean="0"/>
              <a:t>8.04.2021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D413F-C2E1-45C3-880E-C7EE77A2A4FC}" type="slidenum">
              <a:rPr lang="tr-TR" smtClean="0"/>
              <a:t>‹#›</a:t>
            </a:fld>
            <a:endParaRPr lang="tr-TR"/>
          </a:p>
        </p:txBody>
      </p:sp>
    </p:spTree>
    <p:extLst>
      <p:ext uri="{BB962C8B-B14F-4D97-AF65-F5344CB8AC3E}">
        <p14:creationId xmlns:p14="http://schemas.microsoft.com/office/powerpoint/2010/main" val="3306584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16738697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9980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858213973"/>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wordwall.net/play/14115/936/762" TargetMode="External"/><Relationship Id="rId2" Type="http://schemas.openxmlformats.org/officeDocument/2006/relationships/image" Target="../media/image14.pn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9.xml"/><Relationship Id="rId7" Type="http://schemas.openxmlformats.org/officeDocument/2006/relationships/hyperlink" Target="https://www.facebook.com/groups/144669549475946" TargetMode="External"/><Relationship Id="rId2" Type="http://schemas.openxmlformats.org/officeDocument/2006/relationships/slideLayout" Target="../slideLayouts/slideLayout29.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hyperlink" Target="http://www.dindersimateryal.com/" TargetMode="External"/><Relationship Id="rId10" Type="http://schemas.openxmlformats.org/officeDocument/2006/relationships/hyperlink" Target="https://www.dindersimateryal.com/?SyfNmb=4&amp;pt=G%C3%96R%C3%9C%C5%9E%20VE%20%C3%96NER%C4%B0" TargetMode="External"/><Relationship Id="rId4" Type="http://schemas.openxmlformats.org/officeDocument/2006/relationships/image" Target="../media/image17.jp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사각형: 둥근 위쪽 모서리 52">
            <a:extLst>
              <a:ext uri="{FF2B5EF4-FFF2-40B4-BE49-F238E27FC236}">
                <a16:creationId xmlns:a16="http://schemas.microsoft.com/office/drawing/2014/main" id="{71EA2BC2-15EA-4741-80BA-A12B08D7ADA2}"/>
              </a:ext>
            </a:extLst>
          </p:cNvPr>
          <p:cNvSpPr/>
          <p:nvPr/>
        </p:nvSpPr>
        <p:spPr>
          <a:xfrm rot="5400000">
            <a:off x="4685814" y="-3590258"/>
            <a:ext cx="813146" cy="8522954"/>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a:solidFill>
                <a:schemeClr val="tx1"/>
              </a:solidFill>
            </a:endParaRPr>
          </a:p>
        </p:txBody>
      </p:sp>
      <p:grpSp>
        <p:nvGrpSpPr>
          <p:cNvPr id="3" name="그룹 4">
            <a:extLst>
              <a:ext uri="{FF2B5EF4-FFF2-40B4-BE49-F238E27FC236}">
                <a16:creationId xmlns:a16="http://schemas.microsoft.com/office/drawing/2014/main" id="{A08C38DD-7AD2-4BB8-97E4-6D124D5CCECA}"/>
              </a:ext>
            </a:extLst>
          </p:cNvPr>
          <p:cNvGrpSpPr/>
          <p:nvPr/>
        </p:nvGrpSpPr>
        <p:grpSpPr>
          <a:xfrm>
            <a:off x="360157" y="264646"/>
            <a:ext cx="967424" cy="813613"/>
            <a:chOff x="1903751" y="1484784"/>
            <a:chExt cx="967424" cy="813613"/>
          </a:xfrm>
          <a:solidFill>
            <a:schemeClr val="tx2">
              <a:lumMod val="75000"/>
            </a:schemeClr>
          </a:solidFill>
        </p:grpSpPr>
        <p:sp>
          <p:nvSpPr>
            <p:cNvPr id="4" name="사각형: 둥근 위쪽 모서리 1">
              <a:extLst>
                <a:ext uri="{FF2B5EF4-FFF2-40B4-BE49-F238E27FC236}">
                  <a16:creationId xmlns:a16="http://schemas.microsoft.com/office/drawing/2014/main" id="{E3669431-1016-4716-9B58-7235B5B796E7}"/>
                </a:ext>
              </a:extLst>
            </p:cNvPr>
            <p:cNvSpPr/>
            <p:nvPr/>
          </p:nvSpPr>
          <p:spPr>
            <a:xfrm rot="16200000">
              <a:off x="1732555" y="1655980"/>
              <a:ext cx="813146" cy="470754"/>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a:solidFill>
                  <a:schemeClr val="tx1"/>
                </a:solidFill>
              </a:endParaRPr>
            </a:p>
          </p:txBody>
        </p:sp>
        <p:sp>
          <p:nvSpPr>
            <p:cNvPr id="5" name="직각 삼각형 2">
              <a:extLst>
                <a:ext uri="{FF2B5EF4-FFF2-40B4-BE49-F238E27FC236}">
                  <a16:creationId xmlns:a16="http://schemas.microsoft.com/office/drawing/2014/main" id="{9CEC95B0-A8F3-402A-864C-968DDC5C3E60}"/>
                </a:ext>
              </a:extLst>
            </p:cNvPr>
            <p:cNvSpPr/>
            <p:nvPr/>
          </p:nvSpPr>
          <p:spPr>
            <a:xfrm rot="5400000">
              <a:off x="2216266" y="1643488"/>
              <a:ext cx="813147" cy="49667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a:solidFill>
                  <a:schemeClr val="tx1"/>
                </a:solidFill>
              </a:endParaRPr>
            </a:p>
          </p:txBody>
        </p:sp>
      </p:grpSp>
      <p:sp>
        <p:nvSpPr>
          <p:cNvPr id="8" name="TextBox 66">
            <a:extLst>
              <a:ext uri="{FF2B5EF4-FFF2-40B4-BE49-F238E27FC236}">
                <a16:creationId xmlns:a16="http://schemas.microsoft.com/office/drawing/2014/main" id="{E29A8360-11B3-4C8E-9152-AB44914165C6}"/>
              </a:ext>
            </a:extLst>
          </p:cNvPr>
          <p:cNvSpPr txBox="1"/>
          <p:nvPr/>
        </p:nvSpPr>
        <p:spPr>
          <a:xfrm>
            <a:off x="385445" y="264301"/>
            <a:ext cx="619291" cy="809468"/>
          </a:xfrm>
          <a:prstGeom prst="rect">
            <a:avLst/>
          </a:prstGeom>
          <a:noFill/>
        </p:spPr>
        <p:txBody>
          <a:bodyPr wrap="square" lIns="0" tIns="0" rIns="0" bIns="0" rtlCol="0" anchor="ctr">
            <a:no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r>
              <a:rPr lang="tr-TR" altLang="ko-KR" sz="4800" b="1" dirty="0" smtClean="0">
                <a:solidFill>
                  <a:schemeClr val="bg1"/>
                </a:solidFill>
                <a:latin typeface="Arial" panose="020B0604020202020204" pitchFamily="34" charset="0"/>
                <a:ea typeface="맑은 고딕" panose="020B0503020000020004" pitchFamily="50" charset="-127"/>
                <a:cs typeface="Arial" panose="020B0604020202020204" pitchFamily="34" charset="0"/>
              </a:rPr>
              <a:t>5</a:t>
            </a:r>
            <a:endParaRPr lang="ko-KR" altLang="en-US" sz="4800" b="1" dirty="0">
              <a:solidFill>
                <a:schemeClr val="bg1"/>
              </a:solidFill>
              <a:latin typeface="Arial" panose="020B0604020202020204" pitchFamily="34" charset="0"/>
              <a:ea typeface="맑은 고딕" panose="020B0503020000020004" pitchFamily="50" charset="-127"/>
              <a:cs typeface="Arial" panose="020B0604020202020204" pitchFamily="34" charset="0"/>
            </a:endParaRPr>
          </a:p>
        </p:txBody>
      </p:sp>
      <p:sp>
        <p:nvSpPr>
          <p:cNvPr id="10" name="Rectangle 236">
            <a:extLst>
              <a:ext uri="{FF2B5EF4-FFF2-40B4-BE49-F238E27FC236}">
                <a16:creationId xmlns:a16="http://schemas.microsoft.com/office/drawing/2014/main" id="{21157787-EC97-4193-A860-71D63AFF48DC}"/>
              </a:ext>
            </a:extLst>
          </p:cNvPr>
          <p:cNvSpPr/>
          <p:nvPr/>
        </p:nvSpPr>
        <p:spPr>
          <a:xfrm rot="5400000">
            <a:off x="8773496" y="512029"/>
            <a:ext cx="813148" cy="318389"/>
          </a:xfrm>
          <a:prstGeom prst="rect">
            <a:avLst/>
          </a:prstGeom>
          <a:blipFill dpi="0" rotWithShape="1">
            <a:blip r:embed="rId3">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dirty="0">
              <a:solidFill>
                <a:schemeClr val="tx1"/>
              </a:solidFill>
            </a:endParaRPr>
          </a:p>
        </p:txBody>
      </p:sp>
      <p:sp>
        <p:nvSpPr>
          <p:cNvPr id="54" name="Dikdörtgen 53"/>
          <p:cNvSpPr/>
          <p:nvPr/>
        </p:nvSpPr>
        <p:spPr>
          <a:xfrm>
            <a:off x="1052157" y="360705"/>
            <a:ext cx="8080738" cy="646331"/>
          </a:xfrm>
          <a:prstGeom prst="rect">
            <a:avLst/>
          </a:prstGeom>
        </p:spPr>
        <p:txBody>
          <a:bodyPr wrap="none">
            <a:spAutoFit/>
          </a:bodyPr>
          <a:lstStyle/>
          <a:p>
            <a:r>
              <a:rPr lang="tr-TR" sz="3600" dirty="0" smtClean="0"/>
              <a:t>Müminler İsraftan ve Cimrilikten Kaçınırlar</a:t>
            </a:r>
            <a:endParaRPr lang="tr-TR" sz="3600" dirty="0"/>
          </a:p>
        </p:txBody>
      </p:sp>
      <p:sp>
        <p:nvSpPr>
          <p:cNvPr id="45" name="İçerik Yer Tutucusu 2"/>
          <p:cNvSpPr txBox="1">
            <a:spLocks/>
          </p:cNvSpPr>
          <p:nvPr/>
        </p:nvSpPr>
        <p:spPr>
          <a:xfrm>
            <a:off x="386983" y="3452959"/>
            <a:ext cx="5758984" cy="1913520"/>
          </a:xfrm>
          <a:prstGeom prst="rect">
            <a:avLst/>
          </a:prstGeom>
          <a:solidFill>
            <a:schemeClr val="accent4">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buFont typeface="Wingdings" panose="05000000000000000000" pitchFamily="2" charset="2"/>
              <a:buChar char="Ø"/>
            </a:pPr>
            <a:r>
              <a:rPr lang="tr-TR" sz="3200" dirty="0" smtClean="0"/>
              <a:t>Suyun olmadığı bir yerde yaşam </a:t>
            </a:r>
          </a:p>
          <a:p>
            <a:pPr marL="0" indent="0" algn="just">
              <a:buNone/>
            </a:pPr>
            <a:r>
              <a:rPr lang="tr-TR" sz="3200" dirty="0"/>
              <a:t> </a:t>
            </a:r>
            <a:r>
              <a:rPr lang="tr-TR" sz="3200" dirty="0" smtClean="0"/>
              <a:t>   olur mu? </a:t>
            </a:r>
            <a:endParaRPr lang="tr-TR" sz="3200" dirty="0"/>
          </a:p>
        </p:txBody>
      </p:sp>
      <p:pic>
        <p:nvPicPr>
          <p:cNvPr id="6" name="Resim 5"/>
          <p:cNvPicPr>
            <a:picLocks noChangeAspect="1"/>
          </p:cNvPicPr>
          <p:nvPr/>
        </p:nvPicPr>
        <p:blipFill rotWithShape="1">
          <a:blip r:embed="rId4"/>
          <a:srcRect t="1" r="17387" b="-1120"/>
          <a:stretch/>
        </p:blipFill>
        <p:spPr>
          <a:xfrm>
            <a:off x="6456998" y="1858780"/>
            <a:ext cx="5496064" cy="4482060"/>
          </a:xfrm>
          <a:prstGeom prst="rect">
            <a:avLst/>
          </a:prstGeom>
        </p:spPr>
      </p:pic>
    </p:spTree>
    <p:extLst>
      <p:ext uri="{BB962C8B-B14F-4D97-AF65-F5344CB8AC3E}">
        <p14:creationId xmlns:p14="http://schemas.microsoft.com/office/powerpoint/2010/main" val="35044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2935704" y="183663"/>
            <a:ext cx="6593307" cy="666569"/>
          </a:xfrm>
          <a:prstGeom prst="rect">
            <a:avLst/>
          </a:prstGeom>
          <a:solidFill>
            <a:schemeClr val="accent1">
              <a:lumMod val="40000"/>
              <a:lumOff val="60000"/>
            </a:schemeClr>
          </a:solidFill>
          <a:ln w="6350" cap="flat" cmpd="sng" algn="ctr">
            <a:no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600" b="0" i="0" u="none" strike="noStrike" kern="1200" cap="none" spc="0" normalizeH="0" baseline="0" noProof="0" smtClean="0">
                <a:ln>
                  <a:noFill/>
                </a:ln>
                <a:solidFill>
                  <a:sysClr val="windowText" lastClr="000000"/>
                </a:solidFill>
                <a:effectLst/>
                <a:uLnTx/>
                <a:uFillTx/>
                <a:latin typeface="Calibri" panose="020F0502020204030204"/>
                <a:ea typeface="맑은 고딕"/>
                <a:cs typeface="+mn-cs"/>
              </a:rPr>
              <a:t>Aşağıdaki cümleleri tamamlayalım</a:t>
            </a:r>
            <a:endParaRPr kumimoji="0" lang="tr-TR" sz="3600" b="0" i="0" u="none" strike="noStrike" kern="1200" cap="none" spc="0" normalizeH="0" baseline="0" noProof="0" dirty="0">
              <a:ln>
                <a:noFill/>
              </a:ln>
              <a:solidFill>
                <a:sysClr val="windowText" lastClr="000000"/>
              </a:solidFill>
              <a:effectLst/>
              <a:uLnTx/>
              <a:uFillTx/>
              <a:latin typeface="Calibri" panose="020F0502020204030204"/>
              <a:ea typeface="맑은 고딕"/>
              <a:cs typeface="+mn-cs"/>
            </a:endParaRPr>
          </a:p>
        </p:txBody>
      </p:sp>
      <p:sp>
        <p:nvSpPr>
          <p:cNvPr id="3" name="İçerik Yer Tutucusu 2"/>
          <p:cNvSpPr txBox="1">
            <a:spLocks/>
          </p:cNvSpPr>
          <p:nvPr/>
        </p:nvSpPr>
        <p:spPr>
          <a:xfrm>
            <a:off x="99309" y="4979545"/>
            <a:ext cx="11836018" cy="1222374"/>
          </a:xfrm>
          <a:prstGeom prst="rect">
            <a:avLst/>
          </a:prstGeom>
          <a:solidFill>
            <a:srgbClr val="ACD5DF"/>
          </a:solidFill>
          <a:ln w="6350" cap="flat" cmpd="sng" algn="ctr">
            <a:noFill/>
            <a:prstDash val="solid"/>
            <a:miter lim="800000"/>
          </a:ln>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tr-TR" sz="2800" b="0" i="0" u="none" strike="noStrike" kern="1200" cap="none" spc="0" normalizeH="0" baseline="0" noProof="0" smtClean="0">
                <a:ln>
                  <a:noFill/>
                </a:ln>
                <a:solidFill>
                  <a:sysClr val="windowText" lastClr="000000"/>
                </a:solidFill>
                <a:effectLst/>
                <a:uLnTx/>
                <a:uFillTx/>
                <a:latin typeface="Calibri" panose="020F0502020204030204"/>
                <a:ea typeface="맑은 고딕"/>
                <a:cs typeface="+mn-cs"/>
              </a:rPr>
              <a:t>Her zaman tutumlu ve tasarruflu olmayım çünkü ………………………………………..</a:t>
            </a:r>
            <a:endPar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맑은 고딕"/>
              <a:cs typeface="+mn-cs"/>
            </a:endParaRPr>
          </a:p>
        </p:txBody>
      </p:sp>
      <p:sp>
        <p:nvSpPr>
          <p:cNvPr id="4" name="İçerik Yer Tutucusu 2"/>
          <p:cNvSpPr txBox="1">
            <a:spLocks/>
          </p:cNvSpPr>
          <p:nvPr/>
        </p:nvSpPr>
        <p:spPr>
          <a:xfrm>
            <a:off x="147434" y="1704770"/>
            <a:ext cx="11611429" cy="1502229"/>
          </a:xfrm>
          <a:prstGeom prst="rect">
            <a:avLst/>
          </a:prstGeom>
          <a:solidFill>
            <a:srgbClr val="ACD5DF"/>
          </a:solidFill>
          <a:ln w="6350" cap="flat" cmpd="sng" algn="ctr">
            <a:noFill/>
            <a:prstDash val="solid"/>
            <a:miter lim="800000"/>
          </a:ln>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맑은 고딕"/>
                <a:cs typeface="+mn-cs"/>
              </a:rPr>
              <a:t>İsraftan uzak durmalıyım çünkü ………………………………………..</a:t>
            </a:r>
            <a:endParaRPr kumimoji="0" lang="tr-TR" sz="32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5" name="Dikdörtgen 4"/>
          <p:cNvSpPr/>
          <p:nvPr/>
        </p:nvSpPr>
        <p:spPr>
          <a:xfrm>
            <a:off x="5805617" y="1140395"/>
            <a:ext cx="6205527" cy="612571"/>
          </a:xfrm>
          <a:prstGeom prst="rect">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prstClr val="black"/>
                </a:solidFill>
                <a:effectLst/>
                <a:uLnTx/>
                <a:uFillTx/>
                <a:latin typeface="Calibri" panose="020F0502020204030204"/>
                <a:ea typeface="맑은 고딕"/>
                <a:cs typeface="+mn-cs"/>
              </a:rPr>
              <a:t>Allah israf edenleri sevmez. </a:t>
            </a:r>
          </a:p>
        </p:txBody>
      </p:sp>
      <p:sp>
        <p:nvSpPr>
          <p:cNvPr id="6" name="Dikdörtgen 5"/>
          <p:cNvSpPr/>
          <p:nvPr/>
        </p:nvSpPr>
        <p:spPr>
          <a:xfrm>
            <a:off x="7532818" y="5728560"/>
            <a:ext cx="4530850" cy="522514"/>
          </a:xfrm>
          <a:prstGeom prst="rect">
            <a:avLst/>
          </a:prstGeom>
          <a:solidFill>
            <a:srgbClr val="F4B18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prstClr val="black"/>
                </a:solidFill>
                <a:effectLst/>
                <a:uLnTx/>
                <a:uFillTx/>
                <a:latin typeface="Calibri" panose="020F0502020204030204"/>
                <a:ea typeface="맑은 고딕"/>
                <a:cs typeface="+mn-cs"/>
              </a:rPr>
              <a:t>Allah Tutumlu olanları sever</a:t>
            </a:r>
          </a:p>
        </p:txBody>
      </p:sp>
      <p:sp>
        <p:nvSpPr>
          <p:cNvPr id="7" name="Dikdörtgen 6"/>
          <p:cNvSpPr/>
          <p:nvPr/>
        </p:nvSpPr>
        <p:spPr>
          <a:xfrm>
            <a:off x="5805617" y="1949278"/>
            <a:ext cx="6222760" cy="612571"/>
          </a:xfrm>
          <a:prstGeom prst="rect">
            <a:avLst/>
          </a:prstGeom>
          <a:solidFill>
            <a:schemeClr val="accent5">
              <a:lumMod val="60000"/>
              <a:lumOff val="40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prstClr val="black"/>
                </a:solidFill>
                <a:effectLst/>
                <a:uLnTx/>
                <a:uFillTx/>
                <a:latin typeface="Calibri" panose="020F0502020204030204"/>
                <a:ea typeface="맑은 고딕"/>
                <a:cs typeface="+mn-cs"/>
              </a:rPr>
              <a:t>İsraf etmek haramdır.</a:t>
            </a:r>
          </a:p>
        </p:txBody>
      </p:sp>
      <p:sp>
        <p:nvSpPr>
          <p:cNvPr id="8" name="Dikdörtgen 7"/>
          <p:cNvSpPr/>
          <p:nvPr/>
        </p:nvSpPr>
        <p:spPr>
          <a:xfrm>
            <a:off x="7532815" y="4900475"/>
            <a:ext cx="4530851" cy="612571"/>
          </a:xfrm>
          <a:prstGeom prst="rect">
            <a:avLst/>
          </a:prstGeom>
          <a:solidFill>
            <a:schemeClr val="accent5">
              <a:lumMod val="60000"/>
              <a:lumOff val="4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prstClr val="black"/>
                </a:solidFill>
                <a:effectLst/>
                <a:uLnTx/>
                <a:uFillTx/>
                <a:latin typeface="Calibri" panose="020F0502020204030204"/>
                <a:ea typeface="맑은 고딕"/>
                <a:cs typeface="+mn-cs"/>
              </a:rPr>
              <a:t>Tutumlu olmak sevaptır.</a:t>
            </a:r>
          </a:p>
        </p:txBody>
      </p:sp>
      <p:sp>
        <p:nvSpPr>
          <p:cNvPr id="9" name="Dikdörtgen 8"/>
          <p:cNvSpPr/>
          <p:nvPr/>
        </p:nvSpPr>
        <p:spPr>
          <a:xfrm>
            <a:off x="5805618" y="2758161"/>
            <a:ext cx="6258046" cy="612571"/>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prstClr val="black"/>
                </a:solidFill>
                <a:effectLst/>
                <a:uLnTx/>
                <a:uFillTx/>
                <a:latin typeface="Calibri" panose="020F0502020204030204"/>
                <a:ea typeface="맑은 고딕"/>
                <a:cs typeface="+mn-cs"/>
              </a:rPr>
              <a:t>Peygamberimi örnek alıyorum. O israfı sevmezdi.</a:t>
            </a:r>
          </a:p>
        </p:txBody>
      </p:sp>
      <p:sp>
        <p:nvSpPr>
          <p:cNvPr id="10" name="Dikdörtgen 9"/>
          <p:cNvSpPr/>
          <p:nvPr/>
        </p:nvSpPr>
        <p:spPr>
          <a:xfrm>
            <a:off x="7532813" y="4072390"/>
            <a:ext cx="4530851" cy="612571"/>
          </a:xfrm>
          <a:prstGeom prst="rect">
            <a:avLst/>
          </a:prstGeom>
          <a:solidFill>
            <a:srgbClr val="FFD96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prstClr val="black"/>
                </a:solidFill>
                <a:effectLst/>
                <a:uLnTx/>
                <a:uFillTx/>
                <a:latin typeface="Calibri" panose="020F0502020204030204"/>
                <a:ea typeface="맑은 고딕"/>
                <a:cs typeface="+mn-cs"/>
              </a:rPr>
              <a:t>Peygamberimin ailesi tutumluydu.</a:t>
            </a:r>
          </a:p>
        </p:txBody>
      </p:sp>
    </p:spTree>
    <p:extLst>
      <p:ext uri="{BB962C8B-B14F-4D97-AF65-F5344CB8AC3E}">
        <p14:creationId xmlns:p14="http://schemas.microsoft.com/office/powerpoint/2010/main" val="5716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093411" y="199357"/>
            <a:ext cx="6292311" cy="666015"/>
          </a:xfrm>
          <a:prstGeom prst="rect">
            <a:avLst/>
          </a:prstGeom>
          <a:solidFill>
            <a:srgbClr val="ACD5DF"/>
          </a:solidFill>
          <a:ln w="6350" cap="flat" cmpd="sng" algn="ctr">
            <a:solidFill>
              <a:srgbClr val="5B9BD5"/>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600" b="0" i="0" u="none" strike="noStrike" kern="1200" cap="none" spc="0" normalizeH="0" baseline="0" noProof="0" smtClean="0">
                <a:ln>
                  <a:noFill/>
                </a:ln>
                <a:solidFill>
                  <a:sysClr val="windowText" lastClr="000000"/>
                </a:solidFill>
                <a:effectLst/>
                <a:uLnTx/>
                <a:uFillTx/>
                <a:latin typeface="Calibri" panose="020F0502020204030204"/>
                <a:ea typeface="맑은 고딕"/>
                <a:cs typeface="+mn-cs"/>
              </a:rPr>
              <a:t>Tutumluluk için neler yapabiliriz?</a:t>
            </a:r>
            <a:endParaRPr kumimoji="0" lang="tr-TR" sz="3600" b="0" i="0" u="none" strike="noStrike" kern="1200" cap="none" spc="0" normalizeH="0" baseline="0" noProof="0" dirty="0">
              <a:ln>
                <a:noFill/>
              </a:ln>
              <a:solidFill>
                <a:sysClr val="windowText" lastClr="000000"/>
              </a:solidFill>
              <a:effectLst/>
              <a:uLnTx/>
              <a:uFillTx/>
              <a:latin typeface="Calibri" panose="020F0502020204030204"/>
              <a:ea typeface="맑은 고딕"/>
              <a:cs typeface="+mn-cs"/>
            </a:endParaRPr>
          </a:p>
        </p:txBody>
      </p:sp>
      <p:sp>
        <p:nvSpPr>
          <p:cNvPr id="3" name="Dikdörtgen 2"/>
          <p:cNvSpPr/>
          <p:nvPr/>
        </p:nvSpPr>
        <p:spPr>
          <a:xfrm>
            <a:off x="503256" y="1125624"/>
            <a:ext cx="7036533" cy="722671"/>
          </a:xfrm>
          <a:prstGeom prst="rect">
            <a:avLst/>
          </a:prstGeom>
          <a:solidFill>
            <a:schemeClr val="accent4">
              <a:lumMod val="40000"/>
              <a:lumOff val="60000"/>
            </a:schemeClr>
          </a:solidFill>
          <a:ln w="6350" cap="flat" cmpd="sng" algn="ctr">
            <a:solidFill>
              <a:srgbClr val="5B9BD5"/>
            </a:solidFill>
            <a:prstDash val="solid"/>
            <a:miter lim="800000"/>
          </a:ln>
          <a:effectLst/>
        </p:spPr>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solidFill>
                <a:effectLst/>
                <a:uLnTx/>
                <a:uFillTx/>
                <a:latin typeface="Calibri" panose="020F0502020204030204"/>
                <a:ea typeface="맑은 고딕"/>
                <a:cs typeface="+mn-cs"/>
              </a:rPr>
              <a:t>Kullanmadığımız zaman ışıkları kapatabiliriz.</a:t>
            </a:r>
            <a:endParaRPr kumimoji="0" lang="tr-TR" sz="28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맑은 고딕"/>
              <a:cs typeface="+mn-cs"/>
            </a:endParaRPr>
          </a:p>
        </p:txBody>
      </p:sp>
      <p:sp>
        <p:nvSpPr>
          <p:cNvPr id="4" name="10-Noktalı Yıldız 3"/>
          <p:cNvSpPr/>
          <p:nvPr/>
        </p:nvSpPr>
        <p:spPr>
          <a:xfrm>
            <a:off x="0" y="764286"/>
            <a:ext cx="958645" cy="1312607"/>
          </a:xfrm>
          <a:prstGeom prst="star10">
            <a:avLst/>
          </a:prstGeom>
          <a:solidFill>
            <a:srgbClr val="ACD5DF"/>
          </a:solidFill>
          <a:ln w="6350" cap="flat" cmpd="sng" algn="ctr">
            <a:solidFill>
              <a:srgbClr val="FFC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800" b="0" i="0" u="none" strike="noStrike" kern="0" cap="none" spc="0" normalizeH="0" baseline="0" noProof="0" dirty="0" smtClean="0">
                <a:ln>
                  <a:noFill/>
                </a:ln>
                <a:solidFill>
                  <a:prstClr val="black"/>
                </a:solidFill>
                <a:effectLst/>
                <a:uLnTx/>
                <a:uFillTx/>
                <a:latin typeface="Calibri" panose="020F0502020204030204"/>
                <a:ea typeface="맑은 고딕"/>
                <a:cs typeface="+mn-cs"/>
              </a:rPr>
              <a:t>1</a:t>
            </a:r>
          </a:p>
        </p:txBody>
      </p:sp>
      <p:sp>
        <p:nvSpPr>
          <p:cNvPr id="5" name="Dikdörtgen 4"/>
          <p:cNvSpPr/>
          <p:nvPr/>
        </p:nvSpPr>
        <p:spPr>
          <a:xfrm>
            <a:off x="1666292" y="2189600"/>
            <a:ext cx="7654171" cy="589934"/>
          </a:xfrm>
          <a:prstGeom prst="rect">
            <a:avLst/>
          </a:prstGeom>
          <a:solidFill>
            <a:schemeClr val="accent4">
              <a:lumMod val="40000"/>
              <a:lumOff val="60000"/>
            </a:schemeClr>
          </a:solidFill>
          <a:ln w="6350" cap="flat" cmpd="sng" algn="ctr">
            <a:solidFill>
              <a:srgbClr val="5B9BD5"/>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맑은 고딕"/>
                <a:cs typeface="+mn-cs"/>
              </a:rPr>
              <a:t>    </a:t>
            </a:r>
            <a:r>
              <a:rPr kumimoji="0" lang="tr-TR" sz="2800" b="0" i="0" u="none" strike="noStrike" kern="0" cap="none" spc="0" normalizeH="0" baseline="0" noProof="0" dirty="0" smtClean="0">
                <a:ln>
                  <a:noFill/>
                </a:ln>
                <a:solidFill>
                  <a:prstClr val="black"/>
                </a:solidFill>
                <a:effectLst/>
                <a:uLnTx/>
                <a:uFillTx/>
                <a:latin typeface="Calibri" panose="020F0502020204030204"/>
                <a:ea typeface="맑은 고딕"/>
                <a:cs typeface="+mn-cs"/>
              </a:rPr>
              <a:t>Suyu, elektriği boş yere açık bırakmamalıyız. </a:t>
            </a:r>
            <a:endParaRPr kumimoji="0" lang="tr-TR" sz="28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맑은 고딕"/>
              <a:cs typeface="+mn-cs"/>
            </a:endParaRPr>
          </a:p>
        </p:txBody>
      </p:sp>
      <p:sp>
        <p:nvSpPr>
          <p:cNvPr id="6" name="10-Noktalı Yıldız 5"/>
          <p:cNvSpPr/>
          <p:nvPr/>
        </p:nvSpPr>
        <p:spPr>
          <a:xfrm>
            <a:off x="1140111" y="1936843"/>
            <a:ext cx="763169" cy="1132794"/>
          </a:xfrm>
          <a:prstGeom prst="star10">
            <a:avLst/>
          </a:prstGeom>
          <a:solidFill>
            <a:srgbClr val="ACD5DF"/>
          </a:solidFill>
          <a:ln w="6350" cap="flat" cmpd="sng" algn="ctr">
            <a:solidFill>
              <a:srgbClr val="FFC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8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맑은 고딕"/>
                <a:cs typeface="+mn-cs"/>
              </a:rPr>
              <a:t>2</a:t>
            </a:r>
          </a:p>
        </p:txBody>
      </p:sp>
      <p:sp>
        <p:nvSpPr>
          <p:cNvPr id="7" name="Dikdörtgen 6"/>
          <p:cNvSpPr/>
          <p:nvPr/>
        </p:nvSpPr>
        <p:spPr>
          <a:xfrm>
            <a:off x="2880850" y="3110999"/>
            <a:ext cx="9168582" cy="1054509"/>
          </a:xfrm>
          <a:prstGeom prst="rect">
            <a:avLst/>
          </a:prstGeom>
          <a:solidFill>
            <a:schemeClr val="accent4">
              <a:lumMod val="40000"/>
              <a:lumOff val="60000"/>
            </a:schemeClr>
          </a:solidFill>
          <a:ln w="6350" cap="flat" cmpd="sng" algn="ctr">
            <a:solidFill>
              <a:srgbClr val="5B9BD5"/>
            </a:solidFill>
            <a:prstDash val="solid"/>
            <a:miter lim="800000"/>
          </a:ln>
          <a:effectLst/>
        </p:spPr>
        <p:txBody>
          <a:bodyPr rtlCol="0" anchor="ct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prstClr val="black"/>
                </a:solidFill>
                <a:effectLst/>
                <a:uLnTx/>
                <a:uFillTx/>
                <a:latin typeface="Calibri" panose="020F0502020204030204"/>
                <a:ea typeface="맑은 고딕"/>
                <a:cs typeface="+mn-cs"/>
              </a:rPr>
              <a:t>Çöplerinizi ve geri dönüştürülebilir atıklarınızı birbirinden ayırın. Böylece hem geri dönüşüme katkı sağlamış hem de çevre kirliliğini önlemiş oluruz.</a:t>
            </a:r>
            <a:endParaRPr kumimoji="0" lang="tr-TR" sz="40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맑은 고딕"/>
              <a:cs typeface="+mn-cs"/>
            </a:endParaRPr>
          </a:p>
        </p:txBody>
      </p:sp>
      <p:sp>
        <p:nvSpPr>
          <p:cNvPr id="8" name="10-Noktalı Yıldız 7"/>
          <p:cNvSpPr/>
          <p:nvPr/>
        </p:nvSpPr>
        <p:spPr>
          <a:xfrm>
            <a:off x="2292623" y="2981949"/>
            <a:ext cx="1008515" cy="1312607"/>
          </a:xfrm>
          <a:prstGeom prst="star10">
            <a:avLst/>
          </a:prstGeom>
          <a:solidFill>
            <a:srgbClr val="ACD5DF"/>
          </a:solidFill>
          <a:ln w="6350" cap="flat" cmpd="sng" algn="ctr">
            <a:solidFill>
              <a:srgbClr val="FFC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8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맑은 고딕"/>
                <a:cs typeface="+mn-cs"/>
              </a:rPr>
              <a:t>3</a:t>
            </a:r>
          </a:p>
        </p:txBody>
      </p:sp>
      <p:sp>
        <p:nvSpPr>
          <p:cNvPr id="9" name="Dikdörtgen 8"/>
          <p:cNvSpPr/>
          <p:nvPr/>
        </p:nvSpPr>
        <p:spPr>
          <a:xfrm>
            <a:off x="4363452" y="4398470"/>
            <a:ext cx="7685979" cy="958647"/>
          </a:xfrm>
          <a:prstGeom prst="rect">
            <a:avLst/>
          </a:prstGeom>
          <a:solidFill>
            <a:schemeClr val="accent4">
              <a:lumMod val="40000"/>
              <a:lumOff val="60000"/>
            </a:schemeClr>
          </a:solidFill>
          <a:ln w="6350" cap="flat" cmpd="sng" algn="ctr">
            <a:solidFill>
              <a:srgbClr val="5B9BD5"/>
            </a:solidFill>
            <a:prstDash val="solid"/>
            <a:miter lim="800000"/>
          </a:ln>
          <a:effectLst/>
        </p:spPr>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맑은 고딕"/>
                <a:cs typeface="+mn-cs"/>
              </a:rPr>
              <a:t>İhtiyacımız olmadığı halde elbise, ayakkabı çanta vb. şeyleri almamalıyız.</a:t>
            </a:r>
          </a:p>
        </p:txBody>
      </p:sp>
      <p:sp>
        <p:nvSpPr>
          <p:cNvPr id="10" name="10-Noktalı Yıldız 9"/>
          <p:cNvSpPr/>
          <p:nvPr/>
        </p:nvSpPr>
        <p:spPr>
          <a:xfrm>
            <a:off x="3900814" y="4165508"/>
            <a:ext cx="839857" cy="1312607"/>
          </a:xfrm>
          <a:prstGeom prst="star10">
            <a:avLst/>
          </a:prstGeom>
          <a:solidFill>
            <a:srgbClr val="ACD5DF"/>
          </a:solidFill>
          <a:ln w="6350" cap="flat" cmpd="sng" algn="ctr">
            <a:solidFill>
              <a:srgbClr val="FFC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8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맑은 고딕"/>
                <a:cs typeface="+mn-cs"/>
              </a:rPr>
              <a:t>4</a:t>
            </a:r>
          </a:p>
        </p:txBody>
      </p:sp>
      <p:sp>
        <p:nvSpPr>
          <p:cNvPr id="11" name="Dikdörtgen 10"/>
          <p:cNvSpPr/>
          <p:nvPr/>
        </p:nvSpPr>
        <p:spPr>
          <a:xfrm>
            <a:off x="7310772" y="0"/>
            <a:ext cx="2130517" cy="911277"/>
          </a:xfrm>
          <a:prstGeom prst="rect">
            <a:avLst/>
          </a:prstGeom>
          <a:solidFill>
            <a:schemeClr val="accent4">
              <a:lumMod val="60000"/>
              <a:lumOff val="40000"/>
            </a:schemeClr>
          </a:solidFill>
          <a:ln w="635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smtClean="0">
                <a:ln>
                  <a:noFill/>
                </a:ln>
                <a:solidFill>
                  <a:prstClr val="black"/>
                </a:solidFill>
                <a:effectLst/>
                <a:uLnTx/>
                <a:uFillTx/>
                <a:latin typeface="Calibri" panose="020F0502020204030204"/>
                <a:ea typeface="맑은 고딕"/>
                <a:cs typeface="+mn-cs"/>
              </a:rPr>
              <a:t>TASARRUF </a:t>
            </a:r>
          </a:p>
        </p:txBody>
      </p:sp>
      <p:sp>
        <p:nvSpPr>
          <p:cNvPr id="12" name="Dikdörtgen 11"/>
          <p:cNvSpPr/>
          <p:nvPr/>
        </p:nvSpPr>
        <p:spPr>
          <a:xfrm>
            <a:off x="5983705" y="5640209"/>
            <a:ext cx="5935580" cy="892416"/>
          </a:xfrm>
          <a:prstGeom prst="rect">
            <a:avLst/>
          </a:prstGeom>
          <a:solidFill>
            <a:schemeClr val="accent4">
              <a:lumMod val="40000"/>
              <a:lumOff val="60000"/>
            </a:schemeClr>
          </a:solidFill>
          <a:ln w="6350" cap="flat" cmpd="sng" algn="ctr">
            <a:solidFill>
              <a:srgbClr val="5B9BD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맑은 고딕"/>
                <a:cs typeface="+mn-cs"/>
              </a:rPr>
              <a:t>Zamanımızı planlı kullanmalıyız.</a:t>
            </a:r>
          </a:p>
        </p:txBody>
      </p:sp>
      <p:sp>
        <p:nvSpPr>
          <p:cNvPr id="13" name="10-Noktalı Yıldız 12"/>
          <p:cNvSpPr/>
          <p:nvPr/>
        </p:nvSpPr>
        <p:spPr>
          <a:xfrm>
            <a:off x="5609454" y="5430113"/>
            <a:ext cx="839857" cy="1312607"/>
          </a:xfrm>
          <a:prstGeom prst="star10">
            <a:avLst/>
          </a:prstGeom>
          <a:solidFill>
            <a:srgbClr val="ACD5DF"/>
          </a:solidFill>
          <a:ln w="6350" cap="flat" cmpd="sng" algn="ctr">
            <a:solidFill>
              <a:srgbClr val="FFC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8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맑은 고딕"/>
                <a:cs typeface="+mn-cs"/>
              </a:rPr>
              <a:t>5</a:t>
            </a:r>
          </a:p>
        </p:txBody>
      </p:sp>
    </p:spTree>
    <p:extLst>
      <p:ext uri="{BB962C8B-B14F-4D97-AF65-F5344CB8AC3E}">
        <p14:creationId xmlns:p14="http://schemas.microsoft.com/office/powerpoint/2010/main" val="324558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82;p54"/>
          <p:cNvGrpSpPr/>
          <p:nvPr/>
        </p:nvGrpSpPr>
        <p:grpSpPr>
          <a:xfrm>
            <a:off x="5197396" y="1289616"/>
            <a:ext cx="6404053" cy="4634934"/>
            <a:chOff x="3578510" y="1419647"/>
            <a:chExt cx="4021500" cy="3062887"/>
          </a:xfrm>
        </p:grpSpPr>
        <p:sp>
          <p:nvSpPr>
            <p:cNvPr id="3" name="Google Shape;2283;p54"/>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 name="Google Shape;2284;p54"/>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6" name="Google Shape;2286;p54"/>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p:cNvGrpSpPr/>
          <p:nvPr/>
        </p:nvGrpSpPr>
        <p:grpSpPr>
          <a:xfrm>
            <a:off x="7086600" y="6095160"/>
            <a:ext cx="2358113" cy="362790"/>
            <a:chOff x="1816609" y="3851001"/>
            <a:chExt cx="1093674" cy="222193"/>
          </a:xfrm>
        </p:grpSpPr>
        <p:sp>
          <p:nvSpPr>
            <p:cNvPr id="9"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0"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1"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3"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4"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5"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6"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7"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8" name="Google Shape;1050;p35"/>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smtClean="0">
                <a:ln>
                  <a:noFill/>
                </a:ln>
                <a:solidFill>
                  <a:srgbClr val="000000"/>
                </a:solidFill>
                <a:effectLst/>
                <a:uLnTx/>
                <a:uFillTx/>
                <a:latin typeface="Calibri" panose="020F0502020204030204"/>
                <a:sym typeface="Comfortaa"/>
              </a:rPr>
              <a:t>Etkinlik yapıyoruz</a:t>
            </a:r>
            <a:endParaRPr kumimoji="0" lang="tr-TR" sz="4000" b="0" i="0" u="none" strike="noStrike" kern="1200" cap="none" spc="0" normalizeH="0" baseline="0" noProof="0" dirty="0">
              <a:ln>
                <a:noFill/>
              </a:ln>
              <a:solidFill>
                <a:srgbClr val="000000"/>
              </a:solidFill>
              <a:effectLst/>
              <a:uLnTx/>
              <a:uFillTx/>
              <a:latin typeface="Calibri" panose="020F0502020204030204"/>
              <a:sym typeface="Comfortaa"/>
            </a:endParaRPr>
          </a:p>
        </p:txBody>
      </p:sp>
      <p:sp>
        <p:nvSpPr>
          <p:cNvPr id="19" name="Google Shape;1051;p35"/>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p:cNvGrpSpPr/>
          <p:nvPr/>
        </p:nvGrpSpPr>
        <p:grpSpPr>
          <a:xfrm>
            <a:off x="5410200" y="1466850"/>
            <a:ext cx="5943600" cy="3448050"/>
            <a:chOff x="5410200" y="1466850"/>
            <a:chExt cx="5943600" cy="3448050"/>
          </a:xfrm>
        </p:grpSpPr>
        <p:pic>
          <p:nvPicPr>
            <p:cNvPr id="7" name="Google Shape;2287;p54"/>
            <p:cNvPicPr preferRelativeResize="0"/>
            <p:nvPr/>
          </p:nvPicPr>
          <p:blipFill rotWithShape="1">
            <a:blip r:embed="rId2">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3"/>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Arial"/>
                  <a:ea typeface="+mn-ea"/>
                  <a:cs typeface="+mn-cs"/>
                </a:rPr>
                <a:t>Etkinlik için tıklayınız</a:t>
              </a:r>
              <a:endParaRPr kumimoji="0" lang="tr-TR" sz="2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133463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57;p20"/>
          <p:cNvSpPr/>
          <p:nvPr/>
        </p:nvSpPr>
        <p:spPr>
          <a:xfrm flipH="1">
            <a:off x="8741482" y="1619172"/>
            <a:ext cx="537430" cy="974126"/>
          </a:xfrm>
          <a:custGeom>
            <a:avLst/>
            <a:gdLst/>
            <a:ahLst/>
            <a:cxnLst/>
            <a:rect l="l" t="t" r="r" b="b"/>
            <a:pathLst>
              <a:path w="4703" h="19661" extrusionOk="0">
                <a:moveTo>
                  <a:pt x="1215" y="0"/>
                </a:moveTo>
                <a:cubicBezTo>
                  <a:pt x="1102" y="0"/>
                  <a:pt x="996" y="74"/>
                  <a:pt x="1009" y="220"/>
                </a:cubicBezTo>
                <a:cubicBezTo>
                  <a:pt x="1116" y="3258"/>
                  <a:pt x="1355" y="6242"/>
                  <a:pt x="1595" y="9253"/>
                </a:cubicBezTo>
                <a:cubicBezTo>
                  <a:pt x="1835" y="12157"/>
                  <a:pt x="1862" y="15062"/>
                  <a:pt x="1942" y="17966"/>
                </a:cubicBezTo>
                <a:cubicBezTo>
                  <a:pt x="1515" y="17273"/>
                  <a:pt x="1062" y="16581"/>
                  <a:pt x="636" y="15888"/>
                </a:cubicBezTo>
                <a:cubicBezTo>
                  <a:pt x="579" y="15790"/>
                  <a:pt x="492" y="15750"/>
                  <a:pt x="404" y="15750"/>
                </a:cubicBezTo>
                <a:cubicBezTo>
                  <a:pt x="205" y="15750"/>
                  <a:pt x="0" y="15959"/>
                  <a:pt x="130" y="16181"/>
                </a:cubicBezTo>
                <a:cubicBezTo>
                  <a:pt x="689" y="17273"/>
                  <a:pt x="1222" y="18393"/>
                  <a:pt x="1808" y="19458"/>
                </a:cubicBezTo>
                <a:cubicBezTo>
                  <a:pt x="1883" y="19593"/>
                  <a:pt x="2026" y="19661"/>
                  <a:pt x="2174" y="19661"/>
                </a:cubicBezTo>
                <a:cubicBezTo>
                  <a:pt x="2289" y="19661"/>
                  <a:pt x="2408" y="19620"/>
                  <a:pt x="2501" y="19538"/>
                </a:cubicBezTo>
                <a:cubicBezTo>
                  <a:pt x="3407" y="18659"/>
                  <a:pt x="4126" y="17567"/>
                  <a:pt x="4579" y="16394"/>
                </a:cubicBezTo>
                <a:cubicBezTo>
                  <a:pt x="4703" y="16077"/>
                  <a:pt x="4407" y="15830"/>
                  <a:pt x="4130" y="15830"/>
                </a:cubicBezTo>
                <a:cubicBezTo>
                  <a:pt x="3989" y="15830"/>
                  <a:pt x="3852" y="15894"/>
                  <a:pt x="3780" y="16048"/>
                </a:cubicBezTo>
                <a:cubicBezTo>
                  <a:pt x="3487" y="16661"/>
                  <a:pt x="3167" y="17273"/>
                  <a:pt x="2794" y="17833"/>
                </a:cubicBezTo>
                <a:cubicBezTo>
                  <a:pt x="2794" y="11918"/>
                  <a:pt x="2208" y="6082"/>
                  <a:pt x="1462" y="220"/>
                </a:cubicBezTo>
                <a:cubicBezTo>
                  <a:pt x="1449" y="74"/>
                  <a:pt x="1329" y="0"/>
                  <a:pt x="121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grpSp>
        <p:nvGrpSpPr>
          <p:cNvPr id="3" name="Grup 2"/>
          <p:cNvGrpSpPr/>
          <p:nvPr/>
        </p:nvGrpSpPr>
        <p:grpSpPr>
          <a:xfrm>
            <a:off x="8077089" y="643793"/>
            <a:ext cx="1830013" cy="867907"/>
            <a:chOff x="522046" y="1783046"/>
            <a:chExt cx="1830013" cy="867907"/>
          </a:xfrm>
        </p:grpSpPr>
        <p:grpSp>
          <p:nvGrpSpPr>
            <p:cNvPr id="4" name="Google Shape;554;p20"/>
            <p:cNvGrpSpPr/>
            <p:nvPr/>
          </p:nvGrpSpPr>
          <p:grpSpPr>
            <a:xfrm rot="10800000">
              <a:off x="522046" y="1783046"/>
              <a:ext cx="1830013" cy="867907"/>
              <a:chOff x="6410625" y="3981275"/>
              <a:chExt cx="843350" cy="524375"/>
            </a:xfrm>
          </p:grpSpPr>
          <p:sp>
            <p:nvSpPr>
              <p:cNvPr id="6" name="Google Shape;555;p20"/>
              <p:cNvSpPr/>
              <p:nvPr/>
            </p:nvSpPr>
            <p:spPr>
              <a:xfrm>
                <a:off x="6410625" y="3981275"/>
                <a:ext cx="843350" cy="489675"/>
              </a:xfrm>
              <a:custGeom>
                <a:avLst/>
                <a:gdLst/>
                <a:ahLst/>
                <a:cxnLst/>
                <a:rect l="l" t="t" r="r" b="b"/>
                <a:pathLst>
                  <a:path w="33734" h="19587" extrusionOk="0">
                    <a:moveTo>
                      <a:pt x="14869" y="1306"/>
                    </a:moveTo>
                    <a:cubicBezTo>
                      <a:pt x="15748" y="2425"/>
                      <a:pt x="16627" y="3598"/>
                      <a:pt x="17480" y="4743"/>
                    </a:cubicBezTo>
                    <a:cubicBezTo>
                      <a:pt x="17533" y="4823"/>
                      <a:pt x="17613" y="4877"/>
                      <a:pt x="17720" y="4903"/>
                    </a:cubicBezTo>
                    <a:cubicBezTo>
                      <a:pt x="17747" y="4930"/>
                      <a:pt x="17800" y="4983"/>
                      <a:pt x="17880" y="4983"/>
                    </a:cubicBezTo>
                    <a:cubicBezTo>
                      <a:pt x="19788" y="5188"/>
                      <a:pt x="21715" y="5315"/>
                      <a:pt x="23662" y="5315"/>
                    </a:cubicBezTo>
                    <a:cubicBezTo>
                      <a:pt x="23999" y="5315"/>
                      <a:pt x="24336" y="5311"/>
                      <a:pt x="24674" y="5303"/>
                    </a:cubicBezTo>
                    <a:cubicBezTo>
                      <a:pt x="25314" y="5303"/>
                      <a:pt x="25960" y="5307"/>
                      <a:pt x="26608" y="5307"/>
                    </a:cubicBezTo>
                    <a:cubicBezTo>
                      <a:pt x="28229" y="5307"/>
                      <a:pt x="29863" y="5280"/>
                      <a:pt x="31442" y="5090"/>
                    </a:cubicBezTo>
                    <a:lnTo>
                      <a:pt x="31522" y="5090"/>
                    </a:lnTo>
                    <a:cubicBezTo>
                      <a:pt x="31522" y="6982"/>
                      <a:pt x="31922" y="8927"/>
                      <a:pt x="32109" y="10792"/>
                    </a:cubicBezTo>
                    <a:cubicBezTo>
                      <a:pt x="32215" y="11778"/>
                      <a:pt x="32322" y="12764"/>
                      <a:pt x="32402" y="13723"/>
                    </a:cubicBezTo>
                    <a:cubicBezTo>
                      <a:pt x="32455" y="14389"/>
                      <a:pt x="32828" y="15881"/>
                      <a:pt x="32615" y="16681"/>
                    </a:cubicBezTo>
                    <a:cubicBezTo>
                      <a:pt x="22170" y="18066"/>
                      <a:pt x="11485" y="16894"/>
                      <a:pt x="1093" y="18812"/>
                    </a:cubicBezTo>
                    <a:cubicBezTo>
                      <a:pt x="1466" y="16761"/>
                      <a:pt x="1306" y="14496"/>
                      <a:pt x="1253" y="12417"/>
                    </a:cubicBezTo>
                    <a:cubicBezTo>
                      <a:pt x="1253" y="11272"/>
                      <a:pt x="1199" y="10099"/>
                      <a:pt x="1146" y="8953"/>
                    </a:cubicBezTo>
                    <a:cubicBezTo>
                      <a:pt x="1093" y="8021"/>
                      <a:pt x="1093" y="7035"/>
                      <a:pt x="800" y="6156"/>
                    </a:cubicBezTo>
                    <a:lnTo>
                      <a:pt x="800" y="6156"/>
                    </a:lnTo>
                    <a:cubicBezTo>
                      <a:pt x="1540" y="6266"/>
                      <a:pt x="2289" y="6303"/>
                      <a:pt x="3038" y="6303"/>
                    </a:cubicBezTo>
                    <a:cubicBezTo>
                      <a:pt x="4096" y="6303"/>
                      <a:pt x="5153" y="6229"/>
                      <a:pt x="6182" y="6182"/>
                    </a:cubicBezTo>
                    <a:cubicBezTo>
                      <a:pt x="8021" y="6102"/>
                      <a:pt x="9993" y="6129"/>
                      <a:pt x="11778" y="5729"/>
                    </a:cubicBezTo>
                    <a:cubicBezTo>
                      <a:pt x="11991" y="5703"/>
                      <a:pt x="12098" y="5516"/>
                      <a:pt x="12071" y="5330"/>
                    </a:cubicBezTo>
                    <a:cubicBezTo>
                      <a:pt x="13110" y="4051"/>
                      <a:pt x="14043" y="2718"/>
                      <a:pt x="14869" y="1306"/>
                    </a:cubicBezTo>
                    <a:close/>
                    <a:moveTo>
                      <a:pt x="14802" y="0"/>
                    </a:moveTo>
                    <a:cubicBezTo>
                      <a:pt x="14642" y="0"/>
                      <a:pt x="14482" y="80"/>
                      <a:pt x="14389" y="240"/>
                    </a:cubicBezTo>
                    <a:cubicBezTo>
                      <a:pt x="13430" y="1759"/>
                      <a:pt x="12337" y="3278"/>
                      <a:pt x="11618" y="4957"/>
                    </a:cubicBezTo>
                    <a:cubicBezTo>
                      <a:pt x="11462" y="4952"/>
                      <a:pt x="11306" y="4950"/>
                      <a:pt x="11150" y="4950"/>
                    </a:cubicBezTo>
                    <a:cubicBezTo>
                      <a:pt x="9410" y="4950"/>
                      <a:pt x="7652" y="5203"/>
                      <a:pt x="5916" y="5276"/>
                    </a:cubicBezTo>
                    <a:cubicBezTo>
                      <a:pt x="4157" y="5383"/>
                      <a:pt x="2345" y="5303"/>
                      <a:pt x="587" y="5649"/>
                    </a:cubicBezTo>
                    <a:cubicBezTo>
                      <a:pt x="533" y="5649"/>
                      <a:pt x="480" y="5703"/>
                      <a:pt x="453" y="5756"/>
                    </a:cubicBezTo>
                    <a:cubicBezTo>
                      <a:pt x="347" y="5756"/>
                      <a:pt x="267" y="5836"/>
                      <a:pt x="240" y="5916"/>
                    </a:cubicBezTo>
                    <a:cubicBezTo>
                      <a:pt x="0" y="6902"/>
                      <a:pt x="160" y="7941"/>
                      <a:pt x="187" y="8953"/>
                    </a:cubicBezTo>
                    <a:cubicBezTo>
                      <a:pt x="240" y="10019"/>
                      <a:pt x="267" y="11085"/>
                      <a:pt x="293" y="12178"/>
                    </a:cubicBezTo>
                    <a:cubicBezTo>
                      <a:pt x="320" y="14363"/>
                      <a:pt x="54" y="16654"/>
                      <a:pt x="240" y="18839"/>
                    </a:cubicBezTo>
                    <a:cubicBezTo>
                      <a:pt x="267" y="18919"/>
                      <a:pt x="293" y="18999"/>
                      <a:pt x="347" y="19079"/>
                    </a:cubicBezTo>
                    <a:cubicBezTo>
                      <a:pt x="244" y="19259"/>
                      <a:pt x="339" y="19587"/>
                      <a:pt x="608" y="19587"/>
                    </a:cubicBezTo>
                    <a:cubicBezTo>
                      <a:pt x="619" y="19587"/>
                      <a:pt x="629" y="19586"/>
                      <a:pt x="640" y="19585"/>
                    </a:cubicBezTo>
                    <a:cubicBezTo>
                      <a:pt x="11272" y="18439"/>
                      <a:pt x="22010" y="19052"/>
                      <a:pt x="32615" y="17667"/>
                    </a:cubicBezTo>
                    <a:cubicBezTo>
                      <a:pt x="32668" y="17667"/>
                      <a:pt x="32721" y="17640"/>
                      <a:pt x="32748" y="17613"/>
                    </a:cubicBezTo>
                    <a:cubicBezTo>
                      <a:pt x="32792" y="17624"/>
                      <a:pt x="32836" y="17631"/>
                      <a:pt x="32881" y="17631"/>
                    </a:cubicBezTo>
                    <a:cubicBezTo>
                      <a:pt x="32943" y="17631"/>
                      <a:pt x="33005" y="17618"/>
                      <a:pt x="33068" y="17587"/>
                    </a:cubicBezTo>
                    <a:cubicBezTo>
                      <a:pt x="33734" y="17240"/>
                      <a:pt x="33654" y="16654"/>
                      <a:pt x="33601" y="15961"/>
                    </a:cubicBezTo>
                    <a:cubicBezTo>
                      <a:pt x="33521" y="14629"/>
                      <a:pt x="33361" y="13323"/>
                      <a:pt x="33228" y="12018"/>
                    </a:cubicBezTo>
                    <a:cubicBezTo>
                      <a:pt x="32961" y="9593"/>
                      <a:pt x="32908" y="6928"/>
                      <a:pt x="32162" y="4584"/>
                    </a:cubicBezTo>
                    <a:cubicBezTo>
                      <a:pt x="32123" y="4448"/>
                      <a:pt x="32000" y="4355"/>
                      <a:pt x="31864" y="4355"/>
                    </a:cubicBezTo>
                    <a:cubicBezTo>
                      <a:pt x="31813" y="4355"/>
                      <a:pt x="31760" y="4368"/>
                      <a:pt x="31709" y="4397"/>
                    </a:cubicBezTo>
                    <a:cubicBezTo>
                      <a:pt x="31629" y="4317"/>
                      <a:pt x="31549" y="4290"/>
                      <a:pt x="31442" y="4290"/>
                    </a:cubicBezTo>
                    <a:cubicBezTo>
                      <a:pt x="31126" y="4283"/>
                      <a:pt x="30809" y="4280"/>
                      <a:pt x="30491" y="4280"/>
                    </a:cubicBezTo>
                    <a:cubicBezTo>
                      <a:pt x="28558" y="4280"/>
                      <a:pt x="26597" y="4401"/>
                      <a:pt x="24674" y="4424"/>
                    </a:cubicBezTo>
                    <a:cubicBezTo>
                      <a:pt x="22543" y="4424"/>
                      <a:pt x="20411" y="4424"/>
                      <a:pt x="18306" y="4504"/>
                    </a:cubicBezTo>
                    <a:cubicBezTo>
                      <a:pt x="18279" y="4450"/>
                      <a:pt x="18253" y="4370"/>
                      <a:pt x="18199" y="4317"/>
                    </a:cubicBezTo>
                    <a:cubicBezTo>
                      <a:pt x="17214" y="2958"/>
                      <a:pt x="16201" y="1599"/>
                      <a:pt x="15215" y="240"/>
                    </a:cubicBezTo>
                    <a:cubicBezTo>
                      <a:pt x="15122" y="80"/>
                      <a:pt x="14962" y="0"/>
                      <a:pt x="1480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7" name="Google Shape;556;p20"/>
              <p:cNvSpPr/>
              <p:nvPr/>
            </p:nvSpPr>
            <p:spPr>
              <a:xfrm>
                <a:off x="6584475" y="4474150"/>
                <a:ext cx="504300" cy="31500"/>
              </a:xfrm>
              <a:custGeom>
                <a:avLst/>
                <a:gdLst/>
                <a:ahLst/>
                <a:cxnLst/>
                <a:rect l="l" t="t" r="r" b="b"/>
                <a:pathLst>
                  <a:path w="20172" h="1260" extrusionOk="0">
                    <a:moveTo>
                      <a:pt x="18865" y="1"/>
                    </a:moveTo>
                    <a:cubicBezTo>
                      <a:pt x="17536" y="1"/>
                      <a:pt x="16172" y="147"/>
                      <a:pt x="14843" y="190"/>
                    </a:cubicBezTo>
                    <a:cubicBezTo>
                      <a:pt x="13271" y="243"/>
                      <a:pt x="11698" y="296"/>
                      <a:pt x="10126" y="350"/>
                    </a:cubicBezTo>
                    <a:cubicBezTo>
                      <a:pt x="6876" y="430"/>
                      <a:pt x="3625" y="483"/>
                      <a:pt x="401" y="563"/>
                    </a:cubicBezTo>
                    <a:cubicBezTo>
                      <a:pt x="1" y="563"/>
                      <a:pt x="1" y="1149"/>
                      <a:pt x="401" y="1149"/>
                    </a:cubicBezTo>
                    <a:cubicBezTo>
                      <a:pt x="1991" y="1225"/>
                      <a:pt x="3581" y="1259"/>
                      <a:pt x="5168" y="1259"/>
                    </a:cubicBezTo>
                    <a:cubicBezTo>
                      <a:pt x="6906" y="1259"/>
                      <a:pt x="8640" y="1219"/>
                      <a:pt x="10366" y="1149"/>
                    </a:cubicBezTo>
                    <a:cubicBezTo>
                      <a:pt x="13457" y="1043"/>
                      <a:pt x="16841" y="1122"/>
                      <a:pt x="19879" y="483"/>
                    </a:cubicBezTo>
                    <a:cubicBezTo>
                      <a:pt x="20172" y="430"/>
                      <a:pt x="20065" y="57"/>
                      <a:pt x="19825" y="30"/>
                    </a:cubicBezTo>
                    <a:cubicBezTo>
                      <a:pt x="19508" y="9"/>
                      <a:pt x="19188" y="1"/>
                      <a:pt x="1886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grpSp>
        <p:sp>
          <p:nvSpPr>
            <p:cNvPr id="5" name="Metin kutusu 4"/>
            <p:cNvSpPr txBox="1"/>
            <p:nvPr/>
          </p:nvSpPr>
          <p:spPr>
            <a:xfrm>
              <a:off x="879720" y="1953531"/>
              <a:ext cx="1208868" cy="430887"/>
            </a:xfrm>
            <a:prstGeom prst="rect">
              <a:avLst/>
            </a:prstGeom>
            <a:noFill/>
          </p:spPr>
          <p:txBody>
            <a:bodyPr wrap="square" lIns="0" tIns="0" rIns="0" bIns="0" rtlCol="0">
              <a:spAutoFit/>
            </a:bodyPr>
            <a:lstStyle/>
            <a:p>
              <a:pPr algn="ctr"/>
              <a:r>
                <a:rPr lang="tr-TR" sz="2800" dirty="0" smtClean="0">
                  <a:solidFill>
                    <a:srgbClr val="F3722C"/>
                  </a:solidFill>
                </a:rPr>
                <a:t>Cimrilik</a:t>
              </a:r>
            </a:p>
          </p:txBody>
        </p:sp>
      </p:grpSp>
      <p:grpSp>
        <p:nvGrpSpPr>
          <p:cNvPr id="8" name="Grup 7"/>
          <p:cNvGrpSpPr/>
          <p:nvPr/>
        </p:nvGrpSpPr>
        <p:grpSpPr>
          <a:xfrm>
            <a:off x="7145941" y="2893102"/>
            <a:ext cx="4276563" cy="2503358"/>
            <a:chOff x="205496" y="3834063"/>
            <a:chExt cx="2633956" cy="2342148"/>
          </a:xfrm>
        </p:grpSpPr>
        <p:grpSp>
          <p:nvGrpSpPr>
            <p:cNvPr id="9" name="Google Shape;550;p20"/>
            <p:cNvGrpSpPr/>
            <p:nvPr/>
          </p:nvGrpSpPr>
          <p:grpSpPr>
            <a:xfrm>
              <a:off x="205496" y="3834063"/>
              <a:ext cx="2633956" cy="2342148"/>
              <a:chOff x="4524100" y="1270075"/>
              <a:chExt cx="1529500" cy="1401450"/>
            </a:xfrm>
          </p:grpSpPr>
          <p:sp>
            <p:nvSpPr>
              <p:cNvPr id="11" name="Google Shape;551;p20"/>
              <p:cNvSpPr/>
              <p:nvPr/>
            </p:nvSpPr>
            <p:spPr>
              <a:xfrm>
                <a:off x="4542075" y="1270075"/>
                <a:ext cx="1511525" cy="1344300"/>
              </a:xfrm>
              <a:custGeom>
                <a:avLst/>
                <a:gdLst/>
                <a:ahLst/>
                <a:cxnLst/>
                <a:rect l="l" t="t" r="r" b="b"/>
                <a:pathLst>
                  <a:path w="60461" h="53772" extrusionOk="0">
                    <a:moveTo>
                      <a:pt x="60460" y="0"/>
                    </a:moveTo>
                    <a:lnTo>
                      <a:pt x="21397" y="373"/>
                    </a:lnTo>
                    <a:lnTo>
                      <a:pt x="187" y="0"/>
                    </a:lnTo>
                    <a:lnTo>
                      <a:pt x="187" y="0"/>
                    </a:lnTo>
                    <a:lnTo>
                      <a:pt x="560" y="42234"/>
                    </a:lnTo>
                    <a:lnTo>
                      <a:pt x="1" y="53398"/>
                    </a:lnTo>
                    <a:lnTo>
                      <a:pt x="55264" y="53771"/>
                    </a:lnTo>
                    <a:lnTo>
                      <a:pt x="59554" y="53212"/>
                    </a:lnTo>
                    <a:lnTo>
                      <a:pt x="60460" y="0"/>
                    </a:lnTo>
                    <a:close/>
                  </a:path>
                </a:pathLst>
              </a:custGeom>
              <a:solidFill>
                <a:srgbClr val="F3722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2" name="Google Shape;552;p20"/>
              <p:cNvSpPr/>
              <p:nvPr/>
            </p:nvSpPr>
            <p:spPr>
              <a:xfrm>
                <a:off x="4524100" y="2647925"/>
                <a:ext cx="309775" cy="23600"/>
              </a:xfrm>
              <a:custGeom>
                <a:avLst/>
                <a:gdLst/>
                <a:ahLst/>
                <a:cxnLst/>
                <a:rect l="l" t="t" r="r" b="b"/>
                <a:pathLst>
                  <a:path w="12391" h="944" extrusionOk="0">
                    <a:moveTo>
                      <a:pt x="2643" y="0"/>
                    </a:moveTo>
                    <a:cubicBezTo>
                      <a:pt x="1855" y="0"/>
                      <a:pt x="1070" y="25"/>
                      <a:pt x="293" y="96"/>
                    </a:cubicBezTo>
                    <a:cubicBezTo>
                      <a:pt x="80" y="96"/>
                      <a:pt x="0" y="443"/>
                      <a:pt x="240" y="469"/>
                    </a:cubicBezTo>
                    <a:cubicBezTo>
                      <a:pt x="2212" y="736"/>
                      <a:pt x="4237" y="709"/>
                      <a:pt x="6209" y="789"/>
                    </a:cubicBezTo>
                    <a:cubicBezTo>
                      <a:pt x="7467" y="823"/>
                      <a:pt x="8778" y="944"/>
                      <a:pt x="10062" y="944"/>
                    </a:cubicBezTo>
                    <a:cubicBezTo>
                      <a:pt x="10790" y="944"/>
                      <a:pt x="11509" y="905"/>
                      <a:pt x="12204" y="789"/>
                    </a:cubicBezTo>
                    <a:cubicBezTo>
                      <a:pt x="12391" y="709"/>
                      <a:pt x="12364" y="443"/>
                      <a:pt x="12177" y="363"/>
                    </a:cubicBezTo>
                    <a:cubicBezTo>
                      <a:pt x="11115" y="128"/>
                      <a:pt x="9970" y="86"/>
                      <a:pt x="8829" y="86"/>
                    </a:cubicBezTo>
                    <a:cubicBezTo>
                      <a:pt x="8192" y="86"/>
                      <a:pt x="7556" y="99"/>
                      <a:pt x="6936" y="99"/>
                    </a:cubicBezTo>
                    <a:cubicBezTo>
                      <a:pt x="6772" y="99"/>
                      <a:pt x="6610" y="98"/>
                      <a:pt x="6449" y="96"/>
                    </a:cubicBezTo>
                    <a:cubicBezTo>
                      <a:pt x="5184" y="63"/>
                      <a:pt x="3909" y="0"/>
                      <a:pt x="264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grpSp>
        <p:sp>
          <p:nvSpPr>
            <p:cNvPr id="10" name="Dikdörtgen 9"/>
            <p:cNvSpPr/>
            <p:nvPr/>
          </p:nvSpPr>
          <p:spPr>
            <a:xfrm>
              <a:off x="326122" y="3952583"/>
              <a:ext cx="2421006" cy="1814126"/>
            </a:xfrm>
            <a:prstGeom prst="rect">
              <a:avLst/>
            </a:prstGeom>
          </p:spPr>
          <p:txBody>
            <a:bodyPr wrap="square">
              <a:spAutoFit/>
            </a:bodyPr>
            <a:lstStyle/>
            <a:p>
              <a:pPr algn="just"/>
              <a:r>
                <a:rPr lang="tr-TR" sz="2400" dirty="0">
                  <a:solidFill>
                    <a:schemeClr val="bg1"/>
                  </a:solidFill>
                </a:rPr>
                <a:t>Cimrilik, kişiyi mal edinme hırsıyla harcamada bulunmaktan ve yardım etmekten alıkoyan bencillik duygusudur. </a:t>
              </a:r>
            </a:p>
          </p:txBody>
        </p:sp>
      </p:grpSp>
      <p:sp>
        <p:nvSpPr>
          <p:cNvPr id="13" name="Dikdörtgen 12"/>
          <p:cNvSpPr/>
          <p:nvPr/>
        </p:nvSpPr>
        <p:spPr>
          <a:xfrm>
            <a:off x="434714" y="3103609"/>
            <a:ext cx="5756224" cy="1993048"/>
          </a:xfrm>
          <a:prstGeom prst="rect">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marL="457200" lvl="0" indent="-457200" algn="just">
              <a:buFont typeface="Wingdings" panose="05000000000000000000" pitchFamily="2" charset="2"/>
              <a:buChar char="Ø"/>
              <a:defRPr/>
            </a:pPr>
            <a:r>
              <a:rPr lang="tr-TR" sz="3200" kern="0" dirty="0">
                <a:solidFill>
                  <a:prstClr val="black"/>
                </a:solidFill>
                <a:latin typeface="Calibri" panose="020F0502020204030204"/>
              </a:rPr>
              <a:t>Müminlerin sakınması gereken davranışlardan biri de cimriliktir. </a:t>
            </a:r>
            <a:endParaRPr kumimoji="0" lang="tr-TR" sz="3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73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6541" y="609600"/>
            <a:ext cx="9386637"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Gereğinden fazla ve boş konuşmak da bir tür israftır. </a:t>
            </a:r>
          </a:p>
        </p:txBody>
      </p:sp>
      <p:sp>
        <p:nvSpPr>
          <p:cNvPr id="3" name="Dikdörtgen 2"/>
          <p:cNvSpPr/>
          <p:nvPr/>
        </p:nvSpPr>
        <p:spPr>
          <a:xfrm>
            <a:off x="112295" y="609600"/>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1</a:t>
            </a:r>
          </a:p>
        </p:txBody>
      </p:sp>
      <p:sp>
        <p:nvSpPr>
          <p:cNvPr id="8" name="Dikdörtgen 7"/>
          <p:cNvSpPr/>
          <p:nvPr/>
        </p:nvSpPr>
        <p:spPr>
          <a:xfrm>
            <a:off x="9592428" y="6059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9" name="X 1"/>
          <p:cNvSpPr/>
          <p:nvPr/>
        </p:nvSpPr>
        <p:spPr>
          <a:xfrm>
            <a:off x="11137766" y="59704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0" name="Onay 1"/>
          <p:cNvSpPr/>
          <p:nvPr/>
        </p:nvSpPr>
        <p:spPr>
          <a:xfrm>
            <a:off x="11228305" y="581015"/>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1" name="D 1"/>
          <p:cNvSpPr/>
          <p:nvPr/>
        </p:nvSpPr>
        <p:spPr>
          <a:xfrm>
            <a:off x="9667231" y="668926"/>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12" name="Y 1"/>
          <p:cNvSpPr/>
          <p:nvPr/>
        </p:nvSpPr>
        <p:spPr>
          <a:xfrm>
            <a:off x="10496346" y="668926"/>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13" name="Dikdörtgen 12"/>
          <p:cNvSpPr/>
          <p:nvPr/>
        </p:nvSpPr>
        <p:spPr>
          <a:xfrm>
            <a:off x="378217" y="2607502"/>
            <a:ext cx="931545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defRPr/>
            </a:pPr>
            <a:r>
              <a:rPr lang="tr-TR" sz="2400" dirty="0" smtClean="0">
                <a:solidFill>
                  <a:prstClr val="black"/>
                </a:solidFill>
              </a:rPr>
              <a:t>  </a:t>
            </a:r>
            <a:r>
              <a:rPr lang="es-ES" sz="2400" dirty="0" smtClean="0">
                <a:solidFill>
                  <a:prstClr val="black"/>
                </a:solidFill>
              </a:rPr>
              <a:t>İsraf </a:t>
            </a:r>
            <a:r>
              <a:rPr lang="es-ES" sz="2400" dirty="0">
                <a:solidFill>
                  <a:prstClr val="black"/>
                </a:solidFill>
              </a:rPr>
              <a:t>sadece mal ve paranın </a:t>
            </a:r>
            <a:r>
              <a:rPr lang="es-ES" sz="2400" dirty="0" smtClean="0">
                <a:solidFill>
                  <a:prstClr val="black"/>
                </a:solidFill>
              </a:rPr>
              <a:t>boşa</a:t>
            </a:r>
            <a:r>
              <a:rPr lang="tr-TR" sz="2400" dirty="0" smtClean="0">
                <a:solidFill>
                  <a:prstClr val="black"/>
                </a:solidFill>
              </a:rPr>
              <a:t> </a:t>
            </a:r>
            <a:r>
              <a:rPr lang="es-ES" sz="2400" dirty="0" smtClean="0">
                <a:solidFill>
                  <a:prstClr val="black"/>
                </a:solidFill>
              </a:rPr>
              <a:t>harcanması</a:t>
            </a:r>
            <a:r>
              <a:rPr lang="tr-TR" sz="2400" dirty="0" err="1" smtClean="0">
                <a:solidFill>
                  <a:prstClr val="black"/>
                </a:solidFill>
              </a:rPr>
              <a:t>dır</a:t>
            </a:r>
            <a:r>
              <a:rPr lang="tr-TR" sz="2400" dirty="0" smtClean="0">
                <a:solidFill>
                  <a:prstClr val="black"/>
                </a:solidFill>
              </a:rPr>
              <a:t>.</a:t>
            </a:r>
            <a:r>
              <a:rPr lang="es-ES" sz="2400" dirty="0" smtClean="0">
                <a:solidFill>
                  <a:prstClr val="black"/>
                </a:solidFill>
              </a:rPr>
              <a:t> </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19" name="Dikdörtgen 18"/>
          <p:cNvSpPr/>
          <p:nvPr/>
        </p:nvSpPr>
        <p:spPr>
          <a:xfrm>
            <a:off x="64169" y="2614864"/>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3</a:t>
            </a:r>
          </a:p>
        </p:txBody>
      </p:sp>
      <p:sp>
        <p:nvSpPr>
          <p:cNvPr id="28" name="Dikdörtgen 27"/>
          <p:cNvSpPr/>
          <p:nvPr/>
        </p:nvSpPr>
        <p:spPr>
          <a:xfrm>
            <a:off x="9544302" y="2604752"/>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29" name="X 4"/>
          <p:cNvSpPr/>
          <p:nvPr/>
        </p:nvSpPr>
        <p:spPr>
          <a:xfrm>
            <a:off x="11089640" y="260872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0" name="Onay 3"/>
          <p:cNvSpPr/>
          <p:nvPr/>
        </p:nvSpPr>
        <p:spPr>
          <a:xfrm>
            <a:off x="11268410" y="2538153"/>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1" name="D 3"/>
          <p:cNvSpPr/>
          <p:nvPr/>
        </p:nvSpPr>
        <p:spPr>
          <a:xfrm>
            <a:off x="9619105" y="2648522"/>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32" name="Y 3"/>
          <p:cNvSpPr/>
          <p:nvPr/>
        </p:nvSpPr>
        <p:spPr>
          <a:xfrm>
            <a:off x="10448220" y="2648522"/>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48" name="Dikdörtgen 47"/>
          <p:cNvSpPr/>
          <p:nvPr/>
        </p:nvSpPr>
        <p:spPr>
          <a:xfrm>
            <a:off x="166436" y="1628273"/>
            <a:ext cx="9386637"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defRPr/>
            </a:pPr>
            <a:r>
              <a:rPr lang="tr-TR" sz="2400" dirty="0">
                <a:solidFill>
                  <a:prstClr val="black"/>
                </a:solidFill>
              </a:rPr>
              <a:t>Allah’ın (c.c.) insana verdiği bütün nimetlerin faydasızca kullanılması da </a:t>
            </a:r>
            <a:r>
              <a:rPr lang="tr-TR" sz="2400" dirty="0" smtClean="0">
                <a:solidFill>
                  <a:prstClr val="black"/>
                </a:solidFill>
              </a:rPr>
              <a:t>israftır. </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49" name="Dikdörtgen 48"/>
          <p:cNvSpPr/>
          <p:nvPr/>
        </p:nvSpPr>
        <p:spPr>
          <a:xfrm>
            <a:off x="72190" y="1628273"/>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2</a:t>
            </a:r>
          </a:p>
        </p:txBody>
      </p:sp>
      <p:sp>
        <p:nvSpPr>
          <p:cNvPr id="50" name="Dikdörtgen 49"/>
          <p:cNvSpPr/>
          <p:nvPr/>
        </p:nvSpPr>
        <p:spPr>
          <a:xfrm>
            <a:off x="9552323" y="16245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51" name="X 1"/>
          <p:cNvSpPr/>
          <p:nvPr/>
        </p:nvSpPr>
        <p:spPr>
          <a:xfrm>
            <a:off x="11097661" y="161572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2" name="Onay 1"/>
          <p:cNvSpPr/>
          <p:nvPr/>
        </p:nvSpPr>
        <p:spPr>
          <a:xfrm>
            <a:off x="11188200" y="1599688"/>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3" name="D 1"/>
          <p:cNvSpPr/>
          <p:nvPr/>
        </p:nvSpPr>
        <p:spPr>
          <a:xfrm>
            <a:off x="9627126" y="1687599"/>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54" name="Y 1"/>
          <p:cNvSpPr/>
          <p:nvPr/>
        </p:nvSpPr>
        <p:spPr>
          <a:xfrm>
            <a:off x="10456241" y="1687599"/>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69" name="Dikdörtgen 68"/>
          <p:cNvSpPr/>
          <p:nvPr/>
        </p:nvSpPr>
        <p:spPr>
          <a:xfrm>
            <a:off x="174457" y="3505200"/>
            <a:ext cx="9386637"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defRPr/>
            </a:pPr>
            <a:r>
              <a:rPr lang="tr-TR" sz="2400" dirty="0" smtClean="0">
                <a:solidFill>
                  <a:prstClr val="black"/>
                </a:solidFill>
              </a:rPr>
              <a:t>Sınırsız harcama </a:t>
            </a:r>
            <a:r>
              <a:rPr lang="tr-TR" sz="2400" dirty="0">
                <a:solidFill>
                  <a:prstClr val="black"/>
                </a:solidFill>
              </a:rPr>
              <a:t>isteği, lüks ve aşırı </a:t>
            </a:r>
            <a:r>
              <a:rPr lang="tr-TR" sz="2400" dirty="0" smtClean="0">
                <a:solidFill>
                  <a:prstClr val="black"/>
                </a:solidFill>
              </a:rPr>
              <a:t>tüketim alışkanlığı savurganlıktır.</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70" name="Dikdörtgen 69"/>
          <p:cNvSpPr/>
          <p:nvPr/>
        </p:nvSpPr>
        <p:spPr>
          <a:xfrm>
            <a:off x="80211" y="3505200"/>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4</a:t>
            </a:r>
          </a:p>
        </p:txBody>
      </p:sp>
      <p:sp>
        <p:nvSpPr>
          <p:cNvPr id="71" name="Dikdörtgen 70"/>
          <p:cNvSpPr/>
          <p:nvPr/>
        </p:nvSpPr>
        <p:spPr>
          <a:xfrm>
            <a:off x="9560344" y="35015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2" name="X 1"/>
          <p:cNvSpPr/>
          <p:nvPr/>
        </p:nvSpPr>
        <p:spPr>
          <a:xfrm>
            <a:off x="11105682" y="349264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3" name="Onay 1"/>
          <p:cNvSpPr/>
          <p:nvPr/>
        </p:nvSpPr>
        <p:spPr>
          <a:xfrm>
            <a:off x="11196221" y="3476615"/>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4" name="D 1"/>
          <p:cNvSpPr/>
          <p:nvPr/>
        </p:nvSpPr>
        <p:spPr>
          <a:xfrm>
            <a:off x="9635147" y="3564526"/>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75" name="Y 1"/>
          <p:cNvSpPr/>
          <p:nvPr/>
        </p:nvSpPr>
        <p:spPr>
          <a:xfrm>
            <a:off x="10464262" y="3564526"/>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76" name="Dikdörtgen 75"/>
          <p:cNvSpPr/>
          <p:nvPr/>
        </p:nvSpPr>
        <p:spPr>
          <a:xfrm>
            <a:off x="346133" y="5503102"/>
            <a:ext cx="931545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defRPr/>
            </a:pPr>
            <a:r>
              <a:rPr lang="tr-TR" sz="2400" dirty="0">
                <a:solidFill>
                  <a:prstClr val="black"/>
                </a:solidFill>
                <a:latin typeface="Arial"/>
                <a:ea typeface="맑은 고딕"/>
              </a:rPr>
              <a:t> </a:t>
            </a:r>
            <a:r>
              <a:rPr lang="tr-TR" sz="2400" dirty="0" smtClean="0">
                <a:solidFill>
                  <a:prstClr val="black"/>
                </a:solidFill>
                <a:latin typeface="Arial"/>
                <a:ea typeface="맑은 고딕"/>
              </a:rPr>
              <a:t> Cimriliğin zıddı tutumlu olmaktır. </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77" name="Dikdörtgen 76"/>
          <p:cNvSpPr/>
          <p:nvPr/>
        </p:nvSpPr>
        <p:spPr>
          <a:xfrm>
            <a:off x="32085" y="5510464"/>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6</a:t>
            </a:r>
          </a:p>
        </p:txBody>
      </p:sp>
      <p:sp>
        <p:nvSpPr>
          <p:cNvPr id="78" name="Dikdörtgen 77"/>
          <p:cNvSpPr/>
          <p:nvPr/>
        </p:nvSpPr>
        <p:spPr>
          <a:xfrm>
            <a:off x="9512218" y="5500352"/>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9" name="X 4"/>
          <p:cNvSpPr/>
          <p:nvPr/>
        </p:nvSpPr>
        <p:spPr>
          <a:xfrm>
            <a:off x="11057556" y="550432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0" name="Onay 3"/>
          <p:cNvSpPr/>
          <p:nvPr/>
        </p:nvSpPr>
        <p:spPr>
          <a:xfrm>
            <a:off x="11140073" y="5465837"/>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1" name="D 3"/>
          <p:cNvSpPr/>
          <p:nvPr/>
        </p:nvSpPr>
        <p:spPr>
          <a:xfrm>
            <a:off x="9587021" y="5544122"/>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2" name="Y 3"/>
          <p:cNvSpPr/>
          <p:nvPr/>
        </p:nvSpPr>
        <p:spPr>
          <a:xfrm>
            <a:off x="10416136" y="5544122"/>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83" name="Dikdörtgen 82"/>
          <p:cNvSpPr/>
          <p:nvPr/>
        </p:nvSpPr>
        <p:spPr>
          <a:xfrm>
            <a:off x="134352" y="4523873"/>
            <a:ext cx="9386637"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defRPr/>
            </a:pPr>
            <a:r>
              <a:rPr kumimoji="0" lang="tr-TR" sz="2400" b="0" i="0" u="none" strike="noStrike" kern="1200" cap="none" spc="0" normalizeH="0" baseline="0" noProof="0" dirty="0" smtClean="0">
                <a:ln>
                  <a:noFill/>
                </a:ln>
                <a:solidFill>
                  <a:schemeClr val="tx1"/>
                </a:solidFill>
                <a:effectLst/>
                <a:uLnTx/>
                <a:uFillTx/>
                <a:latin typeface="Arial"/>
                <a:ea typeface="맑은 고딕"/>
                <a:cs typeface="+mn-cs"/>
              </a:rPr>
              <a:t>Cimrilik bir </a:t>
            </a:r>
            <a:r>
              <a:rPr lang="tr-TR" sz="2400" dirty="0">
                <a:solidFill>
                  <a:schemeClr val="tx1"/>
                </a:solidFill>
              </a:rPr>
              <a:t>bencillik </a:t>
            </a:r>
            <a:r>
              <a:rPr lang="tr-TR" sz="2400" dirty="0" smtClean="0">
                <a:solidFill>
                  <a:schemeClr val="tx1"/>
                </a:solidFill>
              </a:rPr>
              <a:t>duygusudur.</a:t>
            </a:r>
            <a:endParaRPr kumimoji="0" lang="tr-TR" sz="2400" b="0" i="0" u="none" strike="noStrike" kern="1200" cap="none" spc="0" normalizeH="0" baseline="0" noProof="0" dirty="0" smtClean="0">
              <a:ln>
                <a:noFill/>
              </a:ln>
              <a:solidFill>
                <a:schemeClr val="tx1"/>
              </a:solidFill>
              <a:effectLst/>
              <a:uLnTx/>
              <a:uFillTx/>
              <a:latin typeface="Arial"/>
              <a:ea typeface="맑은 고딕"/>
            </a:endParaRPr>
          </a:p>
        </p:txBody>
      </p:sp>
      <p:sp>
        <p:nvSpPr>
          <p:cNvPr id="84" name="Dikdörtgen 83"/>
          <p:cNvSpPr/>
          <p:nvPr/>
        </p:nvSpPr>
        <p:spPr>
          <a:xfrm>
            <a:off x="40106" y="4523873"/>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5</a:t>
            </a:r>
          </a:p>
        </p:txBody>
      </p:sp>
      <p:sp>
        <p:nvSpPr>
          <p:cNvPr id="85" name="Dikdörtgen 84"/>
          <p:cNvSpPr/>
          <p:nvPr/>
        </p:nvSpPr>
        <p:spPr>
          <a:xfrm>
            <a:off x="9520239" y="45201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86" name="X 1"/>
          <p:cNvSpPr/>
          <p:nvPr/>
        </p:nvSpPr>
        <p:spPr>
          <a:xfrm>
            <a:off x="11065577" y="451132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7" name="Onay 1"/>
          <p:cNvSpPr/>
          <p:nvPr/>
        </p:nvSpPr>
        <p:spPr>
          <a:xfrm>
            <a:off x="11156116" y="4495288"/>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8" name="D 1"/>
          <p:cNvSpPr/>
          <p:nvPr/>
        </p:nvSpPr>
        <p:spPr>
          <a:xfrm>
            <a:off x="9595042" y="4583199"/>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9" name="Y 1"/>
          <p:cNvSpPr/>
          <p:nvPr/>
        </p:nvSpPr>
        <p:spPr>
          <a:xfrm>
            <a:off x="10424157" y="4583199"/>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91" name="Komut Düğmesi: Geri veya Önceki 90">
            <a:hlinkClick r:id="" action="ppaction://hlinkshowjump?jump=previousslide" highlightClick="1"/>
          </p:cNvPr>
          <p:cNvSpPr/>
          <p:nvPr/>
        </p:nvSpPr>
        <p:spPr>
          <a:xfrm>
            <a:off x="10972800"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92" name="Komut Düğmesi: İleri veya Sonraki 91">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93" name="Yuvarlatılmış Dikdörtgen 92"/>
          <p:cNvSpPr/>
          <p:nvPr/>
        </p:nvSpPr>
        <p:spPr>
          <a:xfrm>
            <a:off x="8726905" y="0"/>
            <a:ext cx="3465095" cy="545432"/>
          </a:xfrm>
          <a:prstGeom prst="round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Arial"/>
                <a:ea typeface="맑은 고딕"/>
                <a:cs typeface="+mn-cs"/>
              </a:rPr>
              <a:t>Doğru Yanlış Soruları</a:t>
            </a:r>
          </a:p>
        </p:txBody>
      </p:sp>
    </p:spTree>
    <p:extLst>
      <p:ext uri="{BB962C8B-B14F-4D97-AF65-F5344CB8AC3E}">
        <p14:creationId xmlns:p14="http://schemas.microsoft.com/office/powerpoint/2010/main" val="2065761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5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Doğru Cevap.wav"/>
                                        </p:tgtEl>
                                      </p:cMediaNode>
                                    </p:audio>
                                  </p:subTnLst>
                                </p:cTn>
                              </p:par>
                              <p:par>
                                <p:cTn id="8" presetID="1" presetClass="exit"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remove"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25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2"/>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850"/>
                                        <p:tgtEl>
                                          <p:spTgt spid="30"/>
                                        </p:tgtEl>
                                      </p:cBhvr>
                                    </p:animEffect>
                                  </p:childTnLst>
                                  <p:subTnLst>
                                    <p:audio>
                                      <p:cMediaNode>
                                        <p:cTn display="0" masterRel="sameClick">
                                          <p:stCondLst>
                                            <p:cond evt="begin" delay="0">
                                              <p:tn val="19"/>
                                            </p:cond>
                                          </p:stCondLst>
                                          <p:endCondLst>
                                            <p:cond evt="onStopAudio" delay="0">
                                              <p:tgtEl>
                                                <p:sldTgt/>
                                              </p:tgtEl>
                                            </p:cond>
                                          </p:endCondLst>
                                        </p:cTn>
                                        <p:tgtEl>
                                          <p:sndTgt r:embed="rId3" name="Doğru Cevap.wav"/>
                                        </p:tgtEl>
                                      </p:cMediaNode>
                                    </p:audio>
                                  </p:subTnLst>
                                </p:cTn>
                              </p:par>
                              <p:par>
                                <p:cTn id="22" presetID="1" presetClass="exit"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remove"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250"/>
                                        <p:tgtEl>
                                          <p:spTgt spid="29"/>
                                        </p:tgtEl>
                                      </p:cBhvr>
                                    </p:animEffect>
                                  </p:childTnLst>
                                  <p:subTnLst>
                                    <p:audio>
                                      <p:cMediaNode>
                                        <p:cTn display="0" masterRel="sameClick">
                                          <p:stCondLst>
                                            <p:cond evt="begin" delay="0">
                                              <p:tn val="27"/>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1"/>
                  </p:tgtEl>
                </p:cond>
              </p:nextCondLst>
            </p:seq>
            <p:seq concurrent="1" nextAc="seek">
              <p:cTn id="30" restart="whenNotActive" fill="hold" evtFilter="cancelBubble" nodeType="interactiveSeq">
                <p:stCondLst>
                  <p:cond evt="onClick" delay="0">
                    <p:tgtEl>
                      <p:spTgt spid="53"/>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850"/>
                                        <p:tgtEl>
                                          <p:spTgt spid="52"/>
                                        </p:tgtEl>
                                      </p:cBhvr>
                                    </p:animEffect>
                                  </p:childTnLst>
                                  <p:subTnLst>
                                    <p:audio>
                                      <p:cMediaNode>
                                        <p:cTn display="0" masterRel="sameClick">
                                          <p:stCondLst>
                                            <p:cond evt="begin" delay="0">
                                              <p:tn val="33"/>
                                            </p:cond>
                                          </p:stCondLst>
                                          <p:endCondLst>
                                            <p:cond evt="onStopAudio" delay="0">
                                              <p:tgtEl>
                                                <p:sldTgt/>
                                              </p:tgtEl>
                                            </p:cond>
                                          </p:endCondLst>
                                        </p:cTn>
                                        <p:tgtEl>
                                          <p:sndTgt r:embed="rId3" name="Doğru Cevap.wav"/>
                                        </p:tgtEl>
                                      </p:cMediaNode>
                                    </p:audio>
                                  </p:subTnLst>
                                </p:cTn>
                              </p:par>
                              <p:par>
                                <p:cTn id="36" presetID="1" presetClass="exit"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250"/>
                                        <p:tgtEl>
                                          <p:spTgt spid="51"/>
                                        </p:tgtEl>
                                      </p:cBhvr>
                                    </p:animEffect>
                                  </p:childTnLst>
                                  <p:subTnLst>
                                    <p:audio>
                                      <p:cMediaNode>
                                        <p:cTn display="0" masterRel="sameClick">
                                          <p:stCondLst>
                                            <p:cond evt="begin" delay="0">
                                              <p:tn val="41"/>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54"/>
                  </p:tgtEl>
                </p:cond>
              </p:nextCondLst>
            </p:seq>
            <p:seq concurrent="1" nextAc="seek">
              <p:cTn id="44" restart="whenNotActive" fill="hold" evtFilter="cancelBubble" nodeType="interactiveSeq">
                <p:stCondLst>
                  <p:cond evt="onClick" delay="0">
                    <p:tgtEl>
                      <p:spTgt spid="7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850"/>
                                        <p:tgtEl>
                                          <p:spTgt spid="73"/>
                                        </p:tgtEl>
                                      </p:cBhvr>
                                    </p:animEffect>
                                  </p:childTnLst>
                                  <p:subTnLst>
                                    <p:audio>
                                      <p:cMediaNode>
                                        <p:cTn display="0" masterRel="sameClick">
                                          <p:stCondLst>
                                            <p:cond evt="begin" delay="0">
                                              <p:tn val="47"/>
                                            </p:cond>
                                          </p:stCondLst>
                                          <p:endCondLst>
                                            <p:cond evt="onStopAudio" delay="0">
                                              <p:tgtEl>
                                                <p:sldTgt/>
                                              </p:tgtEl>
                                            </p:cond>
                                          </p:endCondLst>
                                        </p:cTn>
                                        <p:tgtEl>
                                          <p:sndTgt r:embed="rId3" name="Doğru Cevap.wav"/>
                                        </p:tgtEl>
                                      </p:cMediaNode>
                                    </p:audio>
                                  </p:subTnLst>
                                </p:cTn>
                              </p:par>
                              <p:par>
                                <p:cTn id="50" presetID="1" presetClass="exit"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52" restart="whenNotActive" fill="hold" evtFilter="cancelBubble" nodeType="interactiveSeq">
                <p:stCondLst>
                  <p:cond evt="onClick" delay="0">
                    <p:tgtEl>
                      <p:spTgt spid="75"/>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remove"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250"/>
                                        <p:tgtEl>
                                          <p:spTgt spid="72"/>
                                        </p:tgtEl>
                                      </p:cBhvr>
                                    </p:animEffect>
                                  </p:childTnLst>
                                  <p:subTnLst>
                                    <p:audio>
                                      <p:cMediaNode>
                                        <p:cTn display="0" masterRel="sameClick">
                                          <p:stCondLst>
                                            <p:cond evt="begin" delay="0">
                                              <p:tn val="55"/>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75"/>
                  </p:tgtEl>
                </p:cond>
              </p:nextCondLst>
            </p:seq>
            <p:seq concurrent="1" nextAc="seek">
              <p:cTn id="58" restart="whenNotActive" fill="hold" evtFilter="cancelBubble" nodeType="interactiveSeq">
                <p:stCondLst>
                  <p:cond evt="onClick" delay="0">
                    <p:tgtEl>
                      <p:spTgt spid="82"/>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850"/>
                                        <p:tgtEl>
                                          <p:spTgt spid="80"/>
                                        </p:tgtEl>
                                      </p:cBhvr>
                                    </p:animEffect>
                                  </p:childTnLst>
                                  <p:subTnLst>
                                    <p:audio>
                                      <p:cMediaNode>
                                        <p:cTn display="0" masterRel="sameClick">
                                          <p:stCondLst>
                                            <p:cond evt="begin" delay="0">
                                              <p:tn val="61"/>
                                            </p:cond>
                                          </p:stCondLst>
                                          <p:endCondLst>
                                            <p:cond evt="onStopAudio" delay="0">
                                              <p:tgtEl>
                                                <p:sldTgt/>
                                              </p:tgtEl>
                                            </p:cond>
                                          </p:endCondLst>
                                        </p:cTn>
                                        <p:tgtEl>
                                          <p:sndTgt r:embed="rId3" name="Doğru Cevap.wav"/>
                                        </p:tgtEl>
                                      </p:cMediaNode>
                                    </p:audio>
                                  </p:subTnLst>
                                </p:cTn>
                              </p:par>
                              <p:par>
                                <p:cTn id="64" presetID="1" presetClass="exit" presetSubtype="0" fill="hold" grpId="0" nodeType="withEffect">
                                  <p:stCondLst>
                                    <p:cond delay="0"/>
                                  </p:stCondLst>
                                  <p:childTnLst>
                                    <p:set>
                                      <p:cBhvr>
                                        <p:cTn id="65"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66" restart="whenNotActive" fill="hold" evtFilter="cancelBubble" nodeType="interactiveSeq">
                <p:stCondLst>
                  <p:cond evt="onClick" delay="0">
                    <p:tgtEl>
                      <p:spTgt spid="81"/>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remove" grpId="0"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250"/>
                                        <p:tgtEl>
                                          <p:spTgt spid="79"/>
                                        </p:tgtEl>
                                      </p:cBhvr>
                                    </p:animEffect>
                                  </p:childTnLst>
                                  <p:subTnLst>
                                    <p:audio>
                                      <p:cMediaNode>
                                        <p:cTn display="0" masterRel="sameClick">
                                          <p:stCondLst>
                                            <p:cond evt="begin" delay="0">
                                              <p:tn val="69"/>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1"/>
                  </p:tgtEl>
                </p:cond>
              </p:nextCondLst>
            </p:seq>
            <p:seq concurrent="1" nextAc="seek">
              <p:cTn id="72" restart="whenNotActive" fill="hold" evtFilter="cancelBubble" nodeType="interactiveSeq">
                <p:stCondLst>
                  <p:cond evt="onClick" delay="0">
                    <p:tgtEl>
                      <p:spTgt spid="88"/>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fade">
                                      <p:cBhvr>
                                        <p:cTn id="77" dur="850"/>
                                        <p:tgtEl>
                                          <p:spTgt spid="87"/>
                                        </p:tgtEl>
                                      </p:cBhvr>
                                    </p:animEffect>
                                  </p:childTnLst>
                                  <p:subTnLst>
                                    <p:audio>
                                      <p:cMediaNode>
                                        <p:cTn display="0" masterRel="sameClick">
                                          <p:stCondLst>
                                            <p:cond evt="begin" delay="0">
                                              <p:tn val="75"/>
                                            </p:cond>
                                          </p:stCondLst>
                                          <p:endCondLst>
                                            <p:cond evt="onStopAudio" delay="0">
                                              <p:tgtEl>
                                                <p:sldTgt/>
                                              </p:tgtEl>
                                            </p:cond>
                                          </p:endCondLst>
                                        </p:cTn>
                                        <p:tgtEl>
                                          <p:sndTgt r:embed="rId3" name="Doğru Cevap.wav"/>
                                        </p:tgtEl>
                                      </p:cMediaNode>
                                    </p:audio>
                                  </p:subTnLst>
                                </p:cTn>
                              </p:par>
                              <p:par>
                                <p:cTn id="78" presetID="1" presetClass="exit" presetSubtype="0" fill="hold" grpId="0" nodeType="withEffect">
                                  <p:stCondLst>
                                    <p:cond delay="0"/>
                                  </p:stCondLst>
                                  <p:childTnLst>
                                    <p:set>
                                      <p:cBhvr>
                                        <p:cTn id="79"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80" restart="whenNotActive" fill="hold" evtFilter="cancelBubble" nodeType="interactiveSeq">
                <p:stCondLst>
                  <p:cond evt="onClick" delay="0">
                    <p:tgtEl>
                      <p:spTgt spid="89"/>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remove" grpId="0" nodeType="click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fade">
                                      <p:cBhvr>
                                        <p:cTn id="85" dur="1250"/>
                                        <p:tgtEl>
                                          <p:spTgt spid="86"/>
                                        </p:tgtEl>
                                      </p:cBhvr>
                                    </p:animEffect>
                                  </p:childTnLst>
                                  <p:subTnLst>
                                    <p:audio>
                                      <p:cMediaNode>
                                        <p:cTn display="0" masterRel="sameClick">
                                          <p:stCondLst>
                                            <p:cond evt="begin" delay="0">
                                              <p:tn val="8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9"/>
                  </p:tgtEl>
                </p:cond>
              </p:nextCondLst>
            </p:seq>
          </p:childTnLst>
        </p:cTn>
      </p:par>
    </p:tnLst>
    <p:bldLst>
      <p:bldP spid="9" grpId="0" animBg="1"/>
      <p:bldP spid="10" grpId="0" animBg="1"/>
      <p:bldP spid="12" grpId="0" animBg="1"/>
      <p:bldP spid="29" grpId="0" animBg="1"/>
      <p:bldP spid="30" grpId="0" animBg="1"/>
      <p:bldP spid="31" grpId="0" animBg="1"/>
      <p:bldP spid="51" grpId="0" animBg="1"/>
      <p:bldP spid="52" grpId="0" animBg="1"/>
      <p:bldP spid="54" grpId="0" animBg="1"/>
      <p:bldP spid="72" grpId="0" animBg="1"/>
      <p:bldP spid="73" grpId="0" animBg="1"/>
      <p:bldP spid="75" grpId="0" animBg="1"/>
      <p:bldP spid="79" grpId="0" animBg="1"/>
      <p:bldP spid="80" grpId="0" animBg="1"/>
      <p:bldP spid="81" grpId="0" animBg="1"/>
      <p:bldP spid="86" grpId="0" animBg="1"/>
      <p:bldP spid="87"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Yer Tutucusu 2"/>
          <p:cNvPicPr>
            <a:picLocks noGrp="1" noChangeAspect="1"/>
          </p:cNvPicPr>
          <p:nvPr>
            <p:ph type="pic" idx="1"/>
          </p:nvPr>
        </p:nvPicPr>
        <p:blipFill>
          <a:blip r:embed="rId4">
            <a:extLst>
              <a:ext uri="{28A0092B-C50C-407E-A947-70E740481C1C}">
                <a14:useLocalDpi xmlns:a14="http://schemas.microsoft.com/office/drawing/2010/main" val="0"/>
              </a:ext>
            </a:extLst>
          </a:blip>
          <a:srcRect t="22913" b="22913"/>
          <a:stretch>
            <a:fillRect/>
          </a:stretch>
        </p:blipFill>
        <p:spPr>
          <a:xfrm>
            <a:off x="0" y="-329197"/>
            <a:ext cx="12192000" cy="3717032"/>
          </a:xfrm>
        </p:spPr>
      </p:pic>
      <p:sp>
        <p:nvSpPr>
          <p:cNvPr id="4" name="Rectangle 3"/>
          <p:cNvSpPr/>
          <p:nvPr/>
        </p:nvSpPr>
        <p:spPr>
          <a:xfrm rot="16200000">
            <a:off x="1455012" y="2561908"/>
            <a:ext cx="960000" cy="9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p:nvSpPr>
        <p:spPr>
          <a:xfrm rot="16200000">
            <a:off x="4268795" y="2561909"/>
            <a:ext cx="960000" cy="9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Rectangle 5"/>
          <p:cNvSpPr/>
          <p:nvPr/>
        </p:nvSpPr>
        <p:spPr>
          <a:xfrm rot="16200000">
            <a:off x="7082575" y="2561908"/>
            <a:ext cx="960000" cy="9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7" name="Rectangle 6"/>
          <p:cNvSpPr/>
          <p:nvPr/>
        </p:nvSpPr>
        <p:spPr>
          <a:xfrm rot="16200000">
            <a:off x="9896357" y="2561909"/>
            <a:ext cx="960000" cy="9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8" name="Rectangle 7"/>
          <p:cNvSpPr/>
          <p:nvPr/>
        </p:nvSpPr>
        <p:spPr>
          <a:xfrm>
            <a:off x="783011" y="4426452"/>
            <a:ext cx="2304000" cy="1002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p:nvSpPr>
        <p:spPr>
          <a:xfrm>
            <a:off x="3652523" y="4426452"/>
            <a:ext cx="2304000" cy="100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Rectangle 9"/>
          <p:cNvSpPr/>
          <p:nvPr/>
        </p:nvSpPr>
        <p:spPr>
          <a:xfrm>
            <a:off x="6522035" y="4426452"/>
            <a:ext cx="2304000" cy="100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1" name="Rectangle 10"/>
          <p:cNvSpPr/>
          <p:nvPr/>
        </p:nvSpPr>
        <p:spPr>
          <a:xfrm>
            <a:off x="9391547" y="4426452"/>
            <a:ext cx="2304000" cy="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nvGrpSpPr>
          <p:cNvPr id="12" name="Group 11"/>
          <p:cNvGrpSpPr/>
          <p:nvPr/>
        </p:nvGrpSpPr>
        <p:grpSpPr>
          <a:xfrm>
            <a:off x="611160" y="3532804"/>
            <a:ext cx="2647705" cy="863521"/>
            <a:chOff x="4320398" y="1100003"/>
            <a:chExt cx="2874451" cy="647641"/>
          </a:xfrm>
        </p:grpSpPr>
        <p:sp>
          <p:nvSpPr>
            <p:cNvPr id="13" name="TextBox 12"/>
            <p:cNvSpPr txBox="1"/>
            <p:nvPr/>
          </p:nvSpPr>
          <p:spPr>
            <a:xfrm>
              <a:off x="4320399" y="1493728"/>
              <a:ext cx="2874450" cy="253916"/>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4" name="TextBox 13"/>
            <p:cNvSpPr txBox="1"/>
            <p:nvPr/>
          </p:nvSpPr>
          <p:spPr>
            <a:xfrm>
              <a:off x="4320398" y="1100003"/>
              <a:ext cx="2874450" cy="623248"/>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Hazırlayan </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Mustafa YILDIRIM</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DKAB Öğretmeni</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15" name="Group 14"/>
          <p:cNvGrpSpPr/>
          <p:nvPr/>
        </p:nvGrpSpPr>
        <p:grpSpPr>
          <a:xfrm>
            <a:off x="3430197" y="3617202"/>
            <a:ext cx="2647705" cy="669507"/>
            <a:chOff x="4320398" y="1245513"/>
            <a:chExt cx="2874451" cy="502130"/>
          </a:xfrm>
        </p:grpSpPr>
        <p:sp>
          <p:nvSpPr>
            <p:cNvPr id="16" name="TextBox 15"/>
            <p:cNvSpPr txBox="1"/>
            <p:nvPr/>
          </p:nvSpPr>
          <p:spPr>
            <a:xfrm>
              <a:off x="4320399" y="1493728"/>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7" name="TextBox 16"/>
            <p:cNvSpPr txBox="1"/>
            <p:nvPr/>
          </p:nvSpPr>
          <p:spPr>
            <a:xfrm>
              <a:off x="4320398" y="1245513"/>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Materyal Sitesi</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21" name="Group 20"/>
          <p:cNvGrpSpPr/>
          <p:nvPr/>
        </p:nvGrpSpPr>
        <p:grpSpPr>
          <a:xfrm>
            <a:off x="9079027" y="3787642"/>
            <a:ext cx="3059680" cy="601059"/>
            <a:chOff x="4320399" y="1192592"/>
            <a:chExt cx="3321707" cy="689509"/>
          </a:xfrm>
        </p:grpSpPr>
        <p:sp>
          <p:nvSpPr>
            <p:cNvPr id="22" name="TextBox 21"/>
            <p:cNvSpPr txBox="1"/>
            <p:nvPr/>
          </p:nvSpPr>
          <p:spPr>
            <a:xfrm>
              <a:off x="4320399" y="1493727"/>
              <a:ext cx="2874450"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23" name="TextBox 22"/>
            <p:cNvSpPr txBox="1"/>
            <p:nvPr/>
          </p:nvSpPr>
          <p:spPr>
            <a:xfrm>
              <a:off x="4320399" y="1192592"/>
              <a:ext cx="3321707"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ddm@dindersimateryal.com</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sp>
        <p:nvSpPr>
          <p:cNvPr id="24" name="Trapezoid 13"/>
          <p:cNvSpPr/>
          <p:nvPr/>
        </p:nvSpPr>
        <p:spPr>
          <a:xfrm>
            <a:off x="1690590" y="2835234"/>
            <a:ext cx="488845" cy="413348"/>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5" name="Rounded Rectangle 7"/>
          <p:cNvSpPr/>
          <p:nvPr/>
        </p:nvSpPr>
        <p:spPr>
          <a:xfrm>
            <a:off x="7409921" y="2777728"/>
            <a:ext cx="305307" cy="528357"/>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7" name="Rounded Rectangle 25"/>
          <p:cNvSpPr/>
          <p:nvPr/>
        </p:nvSpPr>
        <p:spPr>
          <a:xfrm>
            <a:off x="10188476" y="2777730"/>
            <a:ext cx="375763" cy="5283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pic>
        <p:nvPicPr>
          <p:cNvPr id="28" name="Resim 27">
            <a:hlinkClick r:id="rId5"/>
          </p:cNvPr>
          <p:cNvPicPr>
            <a:picLocks noChangeAspect="1"/>
          </p:cNvPicPr>
          <p:nvPr/>
        </p:nvPicPr>
        <p:blipFill rotWithShape="1">
          <a:blip r:embed="rId6"/>
          <a:srcRect t="4227" r="2750" b="4227"/>
          <a:stretch/>
        </p:blipFill>
        <p:spPr>
          <a:xfrm rot="10800000" flipV="1">
            <a:off x="4337970" y="2657201"/>
            <a:ext cx="821644" cy="773455"/>
          </a:xfrm>
          <a:prstGeom prst="rect">
            <a:avLst/>
          </a:prstGeom>
        </p:spPr>
      </p:pic>
      <p:sp>
        <p:nvSpPr>
          <p:cNvPr id="29" name="Dikdörtgen 28">
            <a:hlinkClick r:id="rId5"/>
          </p:cNvPr>
          <p:cNvSpPr/>
          <p:nvPr/>
        </p:nvSpPr>
        <p:spPr>
          <a:xfrm>
            <a:off x="3493170" y="3911385"/>
            <a:ext cx="2622706" cy="338554"/>
          </a:xfrm>
          <a:prstGeom prst="rect">
            <a:avLst/>
          </a:prstGeom>
        </p:spPr>
        <p:txBody>
          <a:bodyPr wrap="none">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Arial"/>
                <a:cs typeface="+mn-cs"/>
              </a:rPr>
              <a:t>www.dindersimateryal.com</a:t>
            </a:r>
            <a:endParaRPr kumimoji="0" lang="tr-TR" sz="2400" b="0" i="0" u="none" strike="noStrike" kern="1200" cap="none" spc="0" normalizeH="0" baseline="0" noProof="0" dirty="0">
              <a:ln>
                <a:noFill/>
              </a:ln>
              <a:solidFill>
                <a:prstClr val="black"/>
              </a:solidFill>
              <a:effectLst/>
              <a:uLnTx/>
              <a:uFillTx/>
              <a:latin typeface="Arial"/>
              <a:cs typeface="+mn-cs"/>
            </a:endParaRPr>
          </a:p>
        </p:txBody>
      </p:sp>
      <p:pic>
        <p:nvPicPr>
          <p:cNvPr id="30" name="Resim 29">
            <a:hlinkClick r:id="rId7"/>
          </p:cNvPr>
          <p:cNvPicPr>
            <a:picLocks noChangeAspect="1"/>
          </p:cNvPicPr>
          <p:nvPr/>
        </p:nvPicPr>
        <p:blipFill>
          <a:blip r:embed="rId8"/>
          <a:stretch>
            <a:fillRect/>
          </a:stretch>
        </p:blipFill>
        <p:spPr>
          <a:xfrm>
            <a:off x="7121662" y="2601842"/>
            <a:ext cx="881827" cy="884540"/>
          </a:xfrm>
          <a:prstGeom prst="rect">
            <a:avLst/>
          </a:prstGeom>
        </p:spPr>
      </p:pic>
      <p:sp>
        <p:nvSpPr>
          <p:cNvPr id="31" name="Metin kutusu 30">
            <a:hlinkClick r:id="rId7"/>
          </p:cNvPr>
          <p:cNvSpPr txBox="1"/>
          <p:nvPr/>
        </p:nvSpPr>
        <p:spPr>
          <a:xfrm>
            <a:off x="6552575" y="3763489"/>
            <a:ext cx="2065359" cy="369332"/>
          </a:xfrm>
          <a:prstGeom prst="rect">
            <a:avLst/>
          </a:prstGeom>
          <a:noFill/>
        </p:spPr>
        <p:txBody>
          <a:bodyPr wrap="square" rtlCol="0">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Arial"/>
                <a:cs typeface="+mn-cs"/>
              </a:rPr>
              <a:t>Din dersi Materyal</a:t>
            </a:r>
          </a:p>
        </p:txBody>
      </p:sp>
      <p:pic>
        <p:nvPicPr>
          <p:cNvPr id="33" name="Resim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71119" y="2593639"/>
            <a:ext cx="801148" cy="801148"/>
          </a:xfrm>
          <a:prstGeom prst="rect">
            <a:avLst/>
          </a:prstGeom>
        </p:spPr>
      </p:pic>
      <p:sp>
        <p:nvSpPr>
          <p:cNvPr id="34" name="Dikdörtgen 33"/>
          <p:cNvSpPr/>
          <p:nvPr/>
        </p:nvSpPr>
        <p:spPr>
          <a:xfrm>
            <a:off x="0" y="4706495"/>
            <a:ext cx="12222797" cy="921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Derslerinizde kullanmak için </a:t>
            </a:r>
            <a:r>
              <a:rPr kumimoji="0" lang="tr-TR" sz="2000" b="0" i="0" u="none" strike="noStrike" kern="1200" cap="none" spc="0" normalizeH="0" baseline="0" noProof="0" dirty="0">
                <a:ln>
                  <a:noFill/>
                </a:ln>
                <a:solidFill>
                  <a:prstClr val="black"/>
                </a:solidFill>
                <a:effectLst/>
                <a:uLnTx/>
                <a:uFillTx/>
                <a:latin typeface="Arial"/>
                <a:cs typeface="+mn-cs"/>
              </a:rPr>
              <a:t>sunular üzerinde değişiklik </a:t>
            </a:r>
            <a:r>
              <a:rPr kumimoji="0" lang="tr-TR" sz="2000" b="0" i="0" u="none" strike="noStrike" kern="1200" cap="none" spc="0" normalizeH="0" baseline="0" noProof="0" dirty="0" smtClean="0">
                <a:ln>
                  <a:noFill/>
                </a:ln>
                <a:solidFill>
                  <a:prstClr val="black"/>
                </a:solidFill>
                <a:effectLst/>
                <a:uLnTx/>
                <a:uFillTx/>
                <a:latin typeface="Arial"/>
                <a:cs typeface="+mn-cs"/>
              </a:rPr>
              <a:t>yapabilirsiniz</a:t>
            </a:r>
          </a:p>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Sunuları</a:t>
            </a:r>
            <a:r>
              <a:rPr kumimoji="0" lang="tr-TR" sz="2000" b="0" i="0" u="none" strike="noStrike" kern="1200" cap="none" spc="0" normalizeH="0" baseline="0" noProof="0" dirty="0">
                <a:ln>
                  <a:noFill/>
                </a:ln>
                <a:solidFill>
                  <a:prstClr val="black"/>
                </a:solidFill>
                <a:effectLst/>
                <a:uLnTx/>
                <a:uFillTx/>
                <a:latin typeface="Arial"/>
                <a:cs typeface="+mn-cs"/>
              </a:rPr>
              <a:t>, kişisel web siteleri dışında diğer sosyal medya </a:t>
            </a:r>
            <a:r>
              <a:rPr kumimoji="0" lang="tr-TR" sz="2000" b="0" i="0" u="none" strike="noStrike" kern="1200" cap="none" spc="0" normalizeH="0" baseline="0" noProof="0" dirty="0" smtClean="0">
                <a:ln>
                  <a:noFill/>
                </a:ln>
                <a:solidFill>
                  <a:prstClr val="black"/>
                </a:solidFill>
                <a:effectLst/>
                <a:uLnTx/>
                <a:uFillTx/>
                <a:latin typeface="Arial"/>
                <a:cs typeface="+mn-cs"/>
              </a:rPr>
              <a:t>sitelerinde kaynak göstererek </a:t>
            </a:r>
            <a:r>
              <a:rPr kumimoji="0" lang="tr-TR" sz="2000" b="0" i="0" u="none" strike="noStrike" kern="1200" cap="none" spc="0" normalizeH="0" baseline="0" noProof="0" dirty="0">
                <a:ln>
                  <a:noFill/>
                </a:ln>
                <a:solidFill>
                  <a:prstClr val="black"/>
                </a:solidFill>
                <a:effectLst/>
                <a:uLnTx/>
                <a:uFillTx/>
                <a:latin typeface="Arial"/>
                <a:cs typeface="+mn-cs"/>
              </a:rPr>
              <a:t>paylaşabilirsiniz.</a:t>
            </a:r>
          </a:p>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Arial"/>
                <a:cs typeface="+mn-cs"/>
              </a:rPr>
              <a:t>Eba, zoom, whatsapp vb. uygulamalar ile sunuları öğrencilerinize gönderebilirsiniz.  </a:t>
            </a:r>
          </a:p>
        </p:txBody>
      </p:sp>
      <p:sp>
        <p:nvSpPr>
          <p:cNvPr id="35" name="Dikdörtgen 34">
            <a:hlinkClick r:id="rId10"/>
          </p:cNvPr>
          <p:cNvSpPr/>
          <p:nvPr/>
        </p:nvSpPr>
        <p:spPr>
          <a:xfrm>
            <a:off x="7122912" y="5961754"/>
            <a:ext cx="5015795" cy="565295"/>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Arial"/>
                <a:cs typeface="+mn-cs"/>
              </a:rPr>
              <a:t>Görüş ve önerileriniz için tıklayınız</a:t>
            </a:r>
          </a:p>
        </p:txBody>
      </p:sp>
      <p:sp>
        <p:nvSpPr>
          <p:cNvPr id="36" name="Yuvarlatılmış Dikdörtgen 35"/>
          <p:cNvSpPr/>
          <p:nvPr/>
        </p:nvSpPr>
        <p:spPr>
          <a:xfrm>
            <a:off x="1103445" y="1028734"/>
            <a:ext cx="587144" cy="480053"/>
          </a:xfrm>
          <a:prstGeom prst="roundRect">
            <a:avLst/>
          </a:prstGeom>
          <a:solidFill>
            <a:srgbClr val="F1F5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tr-TR" sz="2400" b="0" i="0" u="none" strike="noStrike" kern="1200" cap="none" spc="0" normalizeH="0" baseline="0" noProof="0">
              <a:ln>
                <a:noFill/>
              </a:ln>
              <a:solidFill>
                <a:prstClr val="white"/>
              </a:solidFill>
              <a:effectLst/>
              <a:uLnTx/>
              <a:uFillTx/>
              <a:latin typeface="Arial"/>
              <a:cs typeface="+mn-cs"/>
            </a:endParaRPr>
          </a:p>
        </p:txBody>
      </p:sp>
      <p:sp>
        <p:nvSpPr>
          <p:cNvPr id="32" name="Komut Düğmesi: Özel 31">
            <a:hlinkClick r:id="" action="ppaction://hlinkshowjump?jump=endshow" highlightClick="1"/>
          </p:cNvPr>
          <p:cNvSpPr/>
          <p:nvPr/>
        </p:nvSpPr>
        <p:spPr>
          <a:xfrm>
            <a:off x="508033" y="5994837"/>
            <a:ext cx="888984" cy="499128"/>
          </a:xfrm>
          <a:prstGeom prst="actionButtonBlank">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cs typeface="+mn-cs"/>
              </a:rPr>
              <a:t>Bitir</a:t>
            </a:r>
            <a:endParaRPr kumimoji="0" lang="tr-TR" sz="2800" b="0" i="0" u="none" strike="noStrike" kern="1200" cap="none" spc="0" normalizeH="0" baseline="0" noProof="0" dirty="0">
              <a:ln>
                <a:noFill/>
              </a:ln>
              <a:solidFill>
                <a:prstClr val="black"/>
              </a:solidFill>
              <a:effectLst/>
              <a:uLnTx/>
              <a:uFillTx/>
              <a:latin typeface="Arial"/>
              <a:cs typeface="+mn-cs"/>
            </a:endParaRPr>
          </a:p>
        </p:txBody>
      </p:sp>
    </p:spTree>
    <p:custDataLst>
      <p:tags r:id="rId1"/>
    </p:custDataLst>
    <p:extLst>
      <p:ext uri="{BB962C8B-B14F-4D97-AF65-F5344CB8AC3E}">
        <p14:creationId xmlns:p14="http://schemas.microsoft.com/office/powerpoint/2010/main" val="201578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627" r="1413" b="1669"/>
          <a:stretch/>
        </p:blipFill>
        <p:spPr>
          <a:xfrm>
            <a:off x="1229193" y="1"/>
            <a:ext cx="9667264" cy="6011056"/>
          </a:xfrm>
          <a:prstGeom prst="rect">
            <a:avLst/>
          </a:prstGeom>
        </p:spPr>
      </p:pic>
      <p:sp>
        <p:nvSpPr>
          <p:cNvPr id="4" name="Yuvarlatılmış Dikdörtgen 3"/>
          <p:cNvSpPr/>
          <p:nvPr/>
        </p:nvSpPr>
        <p:spPr>
          <a:xfrm>
            <a:off x="1963711" y="5718748"/>
            <a:ext cx="8379502" cy="1139252"/>
          </a:xfrm>
          <a:prstGeom prst="roundRect">
            <a:avLst/>
          </a:prstGeom>
          <a:solidFill>
            <a:srgbClr val="5B9BD5">
              <a:lumMod val="60000"/>
              <a:lumOff val="40000"/>
            </a:srgbClr>
          </a:solidFill>
          <a:ln w="12700" cap="flat" cmpd="sng" algn="ctr">
            <a:noFill/>
            <a:prstDash val="solid"/>
            <a:miter lim="800000"/>
          </a:ln>
          <a:effectLst/>
        </p:spPr>
        <p:txBody>
          <a:bodyPr lIns="0" tIns="0" rIns="0" bIns="0" rtlCol="0" anchor="ctr"/>
          <a:lstStyle/>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800" b="0" i="0" u="none" strike="noStrike" kern="0" cap="none" spc="0" normalizeH="0" baseline="0" noProof="0" dirty="0" smtClean="0">
                <a:ln>
                  <a:noFill/>
                </a:ln>
                <a:solidFill>
                  <a:prstClr val="black"/>
                </a:solidFill>
                <a:effectLst/>
                <a:uLnTx/>
                <a:uFillTx/>
                <a:latin typeface="Arial"/>
                <a:ea typeface="맑은 고딕"/>
                <a:cs typeface="+mn-cs"/>
              </a:rPr>
              <a:t>Görselde eleştirilen durum nedir? </a:t>
            </a: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800" b="0" i="0" u="none" strike="noStrike" kern="0" cap="none" spc="0" normalizeH="0" baseline="0" noProof="0" dirty="0" smtClean="0">
                <a:ln>
                  <a:noFill/>
                </a:ln>
                <a:solidFill>
                  <a:prstClr val="black"/>
                </a:solidFill>
                <a:effectLst/>
                <a:uLnTx/>
                <a:uFillTx/>
                <a:latin typeface="Arial"/>
                <a:ea typeface="맑은 고딕"/>
                <a:cs typeface="+mn-cs"/>
              </a:rPr>
              <a:t>Görseldeki hatalı davranışın asıl nedeni nedir?</a:t>
            </a:r>
          </a:p>
        </p:txBody>
      </p:sp>
    </p:spTree>
    <p:extLst>
      <p:ext uri="{BB962C8B-B14F-4D97-AF65-F5344CB8AC3E}">
        <p14:creationId xmlns:p14="http://schemas.microsoft.com/office/powerpoint/2010/main" val="2114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phic 19" descr="Arrow: Counter-clockwise curve">
            <a:extLst>
              <a:ext uri="{FF2B5EF4-FFF2-40B4-BE49-F238E27FC236}">
                <a16:creationId xmlns:a16="http://schemas.microsoft.com/office/drawing/2014/main" id="{FC575C97-E545-4F82-8123-16AFED508DA2}"/>
              </a:ext>
            </a:extLst>
          </p:cNvPr>
          <p:cNvSpPr/>
          <p:nvPr/>
        </p:nvSpPr>
        <p:spPr>
          <a:xfrm rot="13806863" flipH="1">
            <a:off x="6654238" y="2904284"/>
            <a:ext cx="903414" cy="2524739"/>
          </a:xfrm>
          <a:custGeom>
            <a:avLst/>
            <a:gdLst>
              <a:gd name="connsiteX0" fmla="*/ 536902 w 708299"/>
              <a:gd name="connsiteY0" fmla="*/ 1439274 h 1439274"/>
              <a:gd name="connsiteX1" fmla="*/ 188387 w 708299"/>
              <a:gd name="connsiteY1" fmla="*/ 454012 h 1439274"/>
              <a:gd name="connsiteX2" fmla="*/ 0 w 708299"/>
              <a:gd name="connsiteY2" fmla="*/ 640515 h 1439274"/>
              <a:gd name="connsiteX3" fmla="*/ 0 w 708299"/>
              <a:gd name="connsiteY3" fmla="*/ 0 h 1439274"/>
              <a:gd name="connsiteX4" fmla="*/ 640515 w 708299"/>
              <a:gd name="connsiteY4" fmla="*/ 0 h 1439274"/>
              <a:gd name="connsiteX5" fmla="*/ 467199 w 708299"/>
              <a:gd name="connsiteY5" fmla="*/ 173316 h 1439274"/>
              <a:gd name="connsiteX6" fmla="*/ 536902 w 708299"/>
              <a:gd name="connsiteY6" fmla="*/ 1439274 h 14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299" h="1439274">
                <a:moveTo>
                  <a:pt x="536902" y="1439274"/>
                </a:moveTo>
                <a:cubicBezTo>
                  <a:pt x="536902" y="1439274"/>
                  <a:pt x="755431" y="1019172"/>
                  <a:pt x="188387" y="454012"/>
                </a:cubicBezTo>
                <a:lnTo>
                  <a:pt x="0" y="640515"/>
                </a:lnTo>
                <a:lnTo>
                  <a:pt x="0" y="0"/>
                </a:lnTo>
                <a:lnTo>
                  <a:pt x="640515" y="0"/>
                </a:lnTo>
                <a:lnTo>
                  <a:pt x="467199" y="173316"/>
                </a:lnTo>
                <a:cubicBezTo>
                  <a:pt x="469083" y="175200"/>
                  <a:pt x="958888" y="762966"/>
                  <a:pt x="536902" y="1439274"/>
                </a:cubicBezTo>
                <a:close/>
              </a:path>
            </a:pathLst>
          </a:custGeom>
          <a:solidFill>
            <a:sysClr val="windowText" lastClr="000000">
              <a:lumMod val="75000"/>
              <a:lumOff val="25000"/>
            </a:sysClr>
          </a:solidFill>
          <a:ln w="1875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맑은 고딕"/>
            </a:endParaRPr>
          </a:p>
        </p:txBody>
      </p:sp>
      <p:sp>
        <p:nvSpPr>
          <p:cNvPr id="3" name="Yuvarlatılmış Dikdörtgen 2"/>
          <p:cNvSpPr/>
          <p:nvPr/>
        </p:nvSpPr>
        <p:spPr>
          <a:xfrm>
            <a:off x="7315200" y="2036427"/>
            <a:ext cx="4107305" cy="1801056"/>
          </a:xfrm>
          <a:prstGeom prst="roundRect">
            <a:avLst>
              <a:gd name="adj" fmla="val 417"/>
            </a:avLst>
          </a:prstGeom>
          <a:solidFill>
            <a:srgbClr val="ED7D31">
              <a:lumMod val="60000"/>
              <a:lumOff val="40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solidFill>
                <a:effectLst/>
                <a:uLnTx/>
                <a:uFillTx/>
                <a:latin typeface="Arial"/>
                <a:ea typeface="맑은 고딕"/>
                <a:cs typeface="+mn-cs"/>
              </a:rPr>
              <a:t>Tanıma göre neler israf sayılır?</a:t>
            </a:r>
          </a:p>
        </p:txBody>
      </p:sp>
      <p:sp>
        <p:nvSpPr>
          <p:cNvPr id="4" name="Dikdörtgen 3"/>
          <p:cNvSpPr/>
          <p:nvPr/>
        </p:nvSpPr>
        <p:spPr>
          <a:xfrm>
            <a:off x="336497" y="1515348"/>
            <a:ext cx="5344776" cy="3671249"/>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prstClr val="black"/>
              </a:solidFill>
              <a:effectLst/>
              <a:uLnTx/>
              <a:uFillTx/>
              <a:latin typeface="Arial"/>
              <a:ea typeface="맑은 고딕"/>
              <a:cs typeface="+mn-cs"/>
            </a:endParaRPr>
          </a:p>
        </p:txBody>
      </p:sp>
      <p:sp>
        <p:nvSpPr>
          <p:cNvPr id="5" name="Dikdörtgen 4"/>
          <p:cNvSpPr/>
          <p:nvPr/>
        </p:nvSpPr>
        <p:spPr>
          <a:xfrm>
            <a:off x="374755" y="1960357"/>
            <a:ext cx="5171606" cy="3196260"/>
          </a:xfrm>
          <a:prstGeom prst="rect">
            <a:avLst/>
          </a:prstGeom>
        </p:spPr>
        <p:txBody>
          <a:bodyPr wrap="square">
            <a:spAutoFit/>
          </a:bodyPr>
          <a:lstStyle/>
          <a:p>
            <a:pPr algn="just"/>
            <a:r>
              <a:rPr lang="tr-TR" sz="2800" dirty="0">
                <a:solidFill>
                  <a:prstClr val="black"/>
                </a:solidFill>
                <a:latin typeface="Arial"/>
                <a:ea typeface="맑은 고딕"/>
              </a:rPr>
              <a:t>İsraf, insanın </a:t>
            </a:r>
            <a:r>
              <a:rPr lang="tr-TR" sz="2800" dirty="0" smtClean="0">
                <a:solidFill>
                  <a:prstClr val="black"/>
                </a:solidFill>
                <a:latin typeface="Arial"/>
                <a:ea typeface="맑은 고딕"/>
              </a:rPr>
              <a:t>herhangi bir </a:t>
            </a:r>
            <a:r>
              <a:rPr lang="tr-TR" sz="2800" dirty="0">
                <a:solidFill>
                  <a:prstClr val="black"/>
                </a:solidFill>
                <a:latin typeface="Arial"/>
                <a:ea typeface="맑은 고딕"/>
              </a:rPr>
              <a:t>işte aşırı gitmesi, sözünü, gücünü, zamanını, malını ve mülkünü boş yere harcaması, bunları yerli yerinde kullanmaması, saçıp savurması, ölçülü hareket </a:t>
            </a:r>
            <a:r>
              <a:rPr lang="tr-TR" sz="2800" dirty="0" smtClean="0">
                <a:solidFill>
                  <a:prstClr val="black"/>
                </a:solidFill>
                <a:latin typeface="Arial"/>
                <a:ea typeface="맑은 고딕"/>
              </a:rPr>
              <a:t>etmemesidir. </a:t>
            </a:r>
            <a:endParaRPr lang="tr-TR" sz="2800" dirty="0">
              <a:solidFill>
                <a:prstClr val="black"/>
              </a:solidFill>
              <a:latin typeface="Arial"/>
              <a:ea typeface="맑은 고딕"/>
            </a:endParaRPr>
          </a:p>
        </p:txBody>
      </p:sp>
      <p:sp>
        <p:nvSpPr>
          <p:cNvPr id="6" name="Dikdörtgen 5"/>
          <p:cNvSpPr/>
          <p:nvPr/>
        </p:nvSpPr>
        <p:spPr>
          <a:xfrm>
            <a:off x="1740202" y="1064302"/>
            <a:ext cx="2292152" cy="779488"/>
          </a:xfrm>
          <a:prstGeom prst="rect">
            <a:avLst/>
          </a:prstGeom>
          <a:solidFill>
            <a:srgbClr val="ED7D31">
              <a:lumMod val="60000"/>
              <a:lumOff val="40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4000" kern="0" dirty="0" smtClean="0">
                <a:solidFill>
                  <a:prstClr val="black"/>
                </a:solidFill>
                <a:latin typeface="Arial"/>
                <a:ea typeface="맑은 고딕"/>
              </a:rPr>
              <a:t>İsraf</a:t>
            </a:r>
            <a:endParaRPr kumimoji="0" lang="tr-TR" sz="4000" b="0" i="0" u="none" strike="noStrike" kern="0" cap="none" spc="0" normalizeH="0" baseline="0" noProof="0" dirty="0" smtClean="0">
              <a:ln>
                <a:noFill/>
              </a:ln>
              <a:solidFill>
                <a:prstClr val="black"/>
              </a:solidFill>
              <a:effectLst/>
              <a:uLnTx/>
              <a:uFillTx/>
              <a:latin typeface="Arial"/>
              <a:ea typeface="맑은 고딕"/>
            </a:endParaRPr>
          </a:p>
        </p:txBody>
      </p:sp>
    </p:spTree>
    <p:extLst>
      <p:ext uri="{BB962C8B-B14F-4D97-AF65-F5344CB8AC3E}">
        <p14:creationId xmlns:p14="http://schemas.microsoft.com/office/powerpoint/2010/main" val="390522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3877456" y="0"/>
            <a:ext cx="4317167" cy="519294"/>
          </a:xfrm>
          <a:prstGeom prst="rect">
            <a:avLst/>
          </a:prstGeom>
          <a:solidFill>
            <a:schemeClr val="accent4">
              <a:lumMod val="60000"/>
              <a:lumOff val="40000"/>
            </a:schemeClr>
          </a:solidFill>
          <a:ln w="635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anchor="ctr">
            <a:normAutofit lnSpcReduction="1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3200" smtClean="0"/>
              <a:t>BİLİYOR MUSUNUZ?</a:t>
            </a:r>
            <a:endParaRPr lang="tr-TR" sz="3200" dirty="0"/>
          </a:p>
        </p:txBody>
      </p:sp>
      <p:sp>
        <p:nvSpPr>
          <p:cNvPr id="3" name="İçerik Yer Tutucusu 2"/>
          <p:cNvSpPr txBox="1">
            <a:spLocks/>
          </p:cNvSpPr>
          <p:nvPr/>
        </p:nvSpPr>
        <p:spPr>
          <a:xfrm>
            <a:off x="194872" y="464695"/>
            <a:ext cx="11722308" cy="5141626"/>
          </a:xfrm>
          <a:prstGeom prst="rect">
            <a:avLst/>
          </a:prstGeom>
          <a:noFill/>
          <a:ln w="28575">
            <a:solidFill>
              <a:srgbClr val="002060"/>
            </a:solidFill>
          </a:ln>
        </p:spPr>
        <p:style>
          <a:lnRef idx="2">
            <a:schemeClr val="accent2"/>
          </a:lnRef>
          <a:fillRef idx="1">
            <a:schemeClr val="lt1"/>
          </a:fillRef>
          <a:effectRef idx="0">
            <a:schemeClr val="accent2"/>
          </a:effectRef>
          <a:fontRef idx="minor">
            <a:schemeClr val="dk1"/>
          </a:fontRef>
        </p:style>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lnSpc>
                <a:spcPct val="170000"/>
              </a:lnSpc>
              <a:buFont typeface="Arial" panose="020B0604020202020204" pitchFamily="34" charset="0"/>
              <a:buNone/>
            </a:pPr>
            <a:r>
              <a:rPr lang="tr-TR" sz="2000" dirty="0" smtClean="0"/>
              <a:t>Toprak Mahsulleri Ofisi tarafından açıklanan bilgilere göre; “Kişi başı ekmek israfı günlük 20 gr’dır. Bu miktar az gibi gözükse de ülke nüfusu göz önünde bulundurulduğunda israfın yıllık ekonomik boyutu, ekmeğin 2,80 TL olan kg birim fiyatından hareketle 1,5 milyar TL’dir.  Bir yılda israf edilen ekmeğin parasal karşılığı ile: 104 bin aile (5 kişilik) bir yıl boyunca yoksulluk sınırında geçinebilmekte, 162 bin asgari ücretli kişi bir yıl boyunca geçinebilmekte, 460 bin üniversite öğrencisine 12 ay boyunca aylık 280 TL burs verilebilmektedir. Bu parayla 100 yataklı 80 hastane, yıllık 500 bin yolcu kapasiteli 18 havaalanı, 16 derslikli 500 okul, 300 öğrenci kapasiteli 250 yurt, 500 kilometrelik bölünmüş yol gibi hizmetlerden herhangi biri yapılabilmektedir. Ayrıca, 1 günde israf edilen 6 milyon adet ekmek, 4,7 milyon kişinin 1 günlük ekmek ihtiyacını karşılamaktadır. Bir yılda israf edilen 2,1 milyar adet ekmek, ülkenin 23 günlük ekmek ihtiyacı kadardır.”</a:t>
            </a:r>
          </a:p>
          <a:p>
            <a:pPr marL="0" indent="0" algn="r">
              <a:buFont typeface="Arial" panose="020B0604020202020204" pitchFamily="34" charset="0"/>
              <a:buNone/>
            </a:pPr>
            <a:r>
              <a:rPr lang="tr-TR" sz="2000" dirty="0" smtClean="0"/>
              <a:t>(http://www.bik.gov.tr/214-milyar-lira-israf-yuzunden-cope-gidiyor/)</a:t>
            </a:r>
            <a:endParaRPr lang="tr-TR" sz="2000" dirty="0"/>
          </a:p>
        </p:txBody>
      </p:sp>
      <p:sp>
        <p:nvSpPr>
          <p:cNvPr id="4" name="Dikdörtgen 3"/>
          <p:cNvSpPr/>
          <p:nvPr/>
        </p:nvSpPr>
        <p:spPr>
          <a:xfrm>
            <a:off x="2173574" y="5786202"/>
            <a:ext cx="7629993" cy="854439"/>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marL="571500" indent="-571500">
              <a:buFont typeface="Wingdings" panose="05000000000000000000" pitchFamily="2" charset="2"/>
              <a:buChar char="Ø"/>
            </a:pPr>
            <a:r>
              <a:rPr lang="tr-TR" sz="3200" dirty="0" smtClean="0"/>
              <a:t>Parçaya göre yaşanan sorun nedir? </a:t>
            </a:r>
          </a:p>
          <a:p>
            <a:pPr marL="571500" indent="-571500">
              <a:buFont typeface="Wingdings" panose="05000000000000000000" pitchFamily="2" charset="2"/>
              <a:buChar char="Ø"/>
            </a:pPr>
            <a:r>
              <a:rPr lang="tr-TR" sz="3200" dirty="0" smtClean="0"/>
              <a:t>Bu soruna nasıl çözümler bulabiliriz?</a:t>
            </a:r>
            <a:endParaRPr lang="tr-TR" sz="3200" dirty="0"/>
          </a:p>
        </p:txBody>
      </p:sp>
    </p:spTree>
    <p:extLst>
      <p:ext uri="{BB962C8B-B14F-4D97-AF65-F5344CB8AC3E}">
        <p14:creationId xmlns:p14="http://schemas.microsoft.com/office/powerpoint/2010/main" val="258274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12089416" cy="6645216"/>
          </a:xfrm>
          <a:prstGeom prst="rect">
            <a:avLst/>
          </a:prstGeom>
        </p:spPr>
      </p:pic>
    </p:spTree>
    <p:extLst>
      <p:ext uri="{BB962C8B-B14F-4D97-AF65-F5344CB8AC3E}">
        <p14:creationId xmlns:p14="http://schemas.microsoft.com/office/powerpoint/2010/main" val="2842757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4182256" y="908980"/>
            <a:ext cx="2877322" cy="674455"/>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no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000" b="0" i="0" u="none" strike="noStrike" kern="1200" cap="none" spc="0" normalizeH="0" baseline="0" noProof="0" smtClean="0">
                <a:ln>
                  <a:noFill/>
                </a:ln>
                <a:solidFill>
                  <a:sysClr val="windowText" lastClr="000000"/>
                </a:solidFill>
                <a:effectLst/>
                <a:uLnTx/>
                <a:uFillTx/>
                <a:latin typeface="Calibri" panose="020F0502020204030204"/>
                <a:ea typeface="맑은 고딕"/>
                <a:cs typeface="+mn-cs"/>
              </a:rPr>
              <a:t>Örnek olay</a:t>
            </a:r>
            <a:endParaRPr kumimoji="0" lang="tr-TR" sz="4000" b="0" i="0" u="none" strike="noStrike" kern="1200" cap="none" spc="0" normalizeH="0" baseline="0" noProof="0" dirty="0">
              <a:ln>
                <a:noFill/>
              </a:ln>
              <a:solidFill>
                <a:sysClr val="windowText" lastClr="000000"/>
              </a:solidFill>
              <a:effectLst/>
              <a:uLnTx/>
              <a:uFillTx/>
              <a:latin typeface="Calibri" panose="020F0502020204030204"/>
              <a:ea typeface="맑은 고딕"/>
              <a:cs typeface="+mn-cs"/>
            </a:endParaRPr>
          </a:p>
        </p:txBody>
      </p:sp>
      <p:sp>
        <p:nvSpPr>
          <p:cNvPr id="3" name="İçerik Yer Tutucusu 2"/>
          <p:cNvSpPr txBox="1">
            <a:spLocks/>
          </p:cNvSpPr>
          <p:nvPr/>
        </p:nvSpPr>
        <p:spPr>
          <a:xfrm>
            <a:off x="134912" y="1888762"/>
            <a:ext cx="11852748" cy="2845238"/>
          </a:xfrm>
          <a:prstGeom prst="rect">
            <a:avLst/>
          </a:prstGeom>
          <a:noFill/>
          <a:ln w="12700" cap="flat" cmpd="sng" algn="ctr">
            <a:solidFill>
              <a:srgbClr val="ED7D31"/>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Bir gün Peygamberimiz (sav), </a:t>
            </a:r>
            <a:r>
              <a:rPr kumimoji="0" lang="tr-TR" sz="2800" b="0" i="0" u="none" strike="noStrike" kern="1200" cap="none" spc="0" normalizeH="0" baseline="0" noProof="0" dirty="0" err="1" smtClean="0">
                <a:ln>
                  <a:noFill/>
                </a:ln>
                <a:solidFill>
                  <a:sysClr val="windowText" lastClr="000000"/>
                </a:solidFill>
                <a:effectLst/>
                <a:uLnTx/>
                <a:uFillTx/>
                <a:latin typeface="Calibri" panose="020F0502020204030204"/>
                <a:ea typeface="맑은 고딕"/>
                <a:cs typeface="+mn-cs"/>
              </a:rPr>
              <a:t>sahabîlerden</a:t>
            </a: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 birinin abdest alırken suyu israf ettiğini görür. </a:t>
            </a:r>
            <a:r>
              <a:rPr kumimoji="0" lang="tr-TR" sz="2800" b="1"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“Bu israf nedir?” </a:t>
            </a: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diye sorar. Bunun üzerine </a:t>
            </a:r>
            <a:r>
              <a:rPr kumimoji="0" lang="tr-TR" sz="2800" b="0" i="0" u="none" strike="noStrike" kern="1200" cap="none" spc="0" normalizeH="0" baseline="0" noProof="0" dirty="0" err="1" smtClean="0">
                <a:ln>
                  <a:noFill/>
                </a:ln>
                <a:solidFill>
                  <a:sysClr val="windowText" lastClr="000000"/>
                </a:solidFill>
                <a:effectLst/>
                <a:uLnTx/>
                <a:uFillTx/>
                <a:latin typeface="Calibri" panose="020F0502020204030204"/>
                <a:ea typeface="맑은 고딕"/>
                <a:cs typeface="+mn-cs"/>
              </a:rPr>
              <a:t>sahabî</a:t>
            </a: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3200" b="0" i="1"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 “Abdestte israf olur mu?”</a:t>
            </a:r>
            <a:r>
              <a:rPr kumimoji="0" lang="tr-TR" sz="3200" b="0"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 diye karşılık verir.</a:t>
            </a: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Bunu üzerine Peygamberimiz (sav):</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 «………………………»</a:t>
            </a:r>
            <a:endPar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맑은 고딕"/>
              <a:cs typeface="+mn-cs"/>
            </a:endParaRPr>
          </a:p>
        </p:txBody>
      </p:sp>
      <p:sp>
        <p:nvSpPr>
          <p:cNvPr id="4" name="Dikdörtgen 3"/>
          <p:cNvSpPr/>
          <p:nvPr/>
        </p:nvSpPr>
        <p:spPr>
          <a:xfrm>
            <a:off x="1154242" y="5081666"/>
            <a:ext cx="10620663" cy="918082"/>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smtClean="0">
                <a:ln>
                  <a:noFill/>
                </a:ln>
                <a:solidFill>
                  <a:prstClr val="black"/>
                </a:solidFill>
                <a:effectLst/>
                <a:uLnTx/>
                <a:uFillTx/>
                <a:latin typeface="Calibri" panose="020F0502020204030204"/>
                <a:ea typeface="맑은 고딕"/>
                <a:cs typeface="+mn-cs"/>
              </a:rPr>
              <a:t>Olayın devamında Peygamberimiz ne demiş olabilir?</a:t>
            </a:r>
          </a:p>
        </p:txBody>
      </p:sp>
    </p:spTree>
    <p:extLst>
      <p:ext uri="{BB962C8B-B14F-4D97-AF65-F5344CB8AC3E}">
        <p14:creationId xmlns:p14="http://schemas.microsoft.com/office/powerpoint/2010/main" val="157627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4062333" y="320156"/>
            <a:ext cx="4017364" cy="969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no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smtClean="0">
                <a:ln>
                  <a:noFill/>
                </a:ln>
                <a:solidFill>
                  <a:sysClr val="windowText" lastClr="000000"/>
                </a:solidFill>
                <a:effectLst/>
                <a:uLnTx/>
                <a:uFillTx/>
                <a:latin typeface="Calibri" panose="020F0502020204030204"/>
                <a:ea typeface="맑은 고딕"/>
                <a:cs typeface="+mn-cs"/>
              </a:rPr>
              <a:t>Örnek olay</a:t>
            </a:r>
            <a:endParaRPr kumimoji="0" lang="tr-TR" sz="4400" b="0" i="0" u="none" strike="noStrike" kern="1200" cap="none" spc="0" normalizeH="0" baseline="0" noProof="0" dirty="0">
              <a:ln>
                <a:noFill/>
              </a:ln>
              <a:solidFill>
                <a:sysClr val="windowText" lastClr="000000"/>
              </a:solidFill>
              <a:effectLst/>
              <a:uLnTx/>
              <a:uFillTx/>
              <a:latin typeface="Calibri" panose="020F0502020204030204"/>
              <a:ea typeface="맑은 고딕"/>
              <a:cs typeface="+mn-cs"/>
            </a:endParaRPr>
          </a:p>
        </p:txBody>
      </p:sp>
      <p:sp>
        <p:nvSpPr>
          <p:cNvPr id="3" name="İçerik Yer Tutucusu 2"/>
          <p:cNvSpPr txBox="1">
            <a:spLocks/>
          </p:cNvSpPr>
          <p:nvPr/>
        </p:nvSpPr>
        <p:spPr>
          <a:xfrm>
            <a:off x="179883" y="1364105"/>
            <a:ext cx="11722307" cy="3867462"/>
          </a:xfrm>
          <a:prstGeom prst="rect">
            <a:avLst/>
          </a:prstGeom>
          <a:noFill/>
          <a:ln w="12700" cap="flat" cmpd="sng" algn="ctr">
            <a:solidFill>
              <a:srgbClr val="ED7D31"/>
            </a:solidFill>
            <a:prstDash val="solid"/>
            <a:miter lim="800000"/>
          </a:ln>
          <a:effectLst/>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Bir gün Peygamberimiz (sav), </a:t>
            </a:r>
            <a:r>
              <a:rPr kumimoji="0" lang="tr-TR" sz="2800" b="0" i="0" u="none" strike="noStrike" kern="1200" cap="none" spc="0" normalizeH="0" baseline="0" noProof="0" dirty="0" err="1" smtClean="0">
                <a:ln>
                  <a:noFill/>
                </a:ln>
                <a:solidFill>
                  <a:sysClr val="windowText" lastClr="000000"/>
                </a:solidFill>
                <a:effectLst/>
                <a:uLnTx/>
                <a:uFillTx/>
                <a:latin typeface="Calibri" panose="020F0502020204030204"/>
                <a:ea typeface="맑은 고딕"/>
                <a:cs typeface="+mn-cs"/>
              </a:rPr>
              <a:t>sahabîlerden</a:t>
            </a: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 birinin abdest alırken suyu israf ettiğini görür. </a:t>
            </a:r>
            <a:r>
              <a:rPr kumimoji="0" lang="tr-TR" sz="2800" b="1"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“Bu israf nedir?” </a:t>
            </a: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diye sorar. Bunun üzerine </a:t>
            </a:r>
            <a:r>
              <a:rPr kumimoji="0" lang="tr-TR" sz="2800" b="0" i="0" u="none" strike="noStrike" kern="1200" cap="none" spc="0" normalizeH="0" baseline="0" noProof="0" dirty="0" err="1" smtClean="0">
                <a:ln>
                  <a:noFill/>
                </a:ln>
                <a:solidFill>
                  <a:sysClr val="windowText" lastClr="000000"/>
                </a:solidFill>
                <a:effectLst/>
                <a:uLnTx/>
                <a:uFillTx/>
                <a:latin typeface="Calibri" panose="020F0502020204030204"/>
                <a:ea typeface="맑은 고딕"/>
                <a:cs typeface="+mn-cs"/>
              </a:rPr>
              <a:t>sahabî</a:t>
            </a: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 </a:t>
            </a:r>
          </a:p>
          <a:p>
            <a:pPr marL="457200" marR="0" lvl="1"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tr-TR" sz="2600" b="0" i="1"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 “Abdestte israf olur mu?”</a:t>
            </a:r>
            <a:r>
              <a:rPr kumimoji="0" lang="tr-TR" sz="2600" b="0"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 diye karşılık verir. </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Bunu üzerine Peygamberimiz (sav):</a:t>
            </a:r>
          </a:p>
          <a:p>
            <a:pPr marL="457200" marR="0" lvl="1"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tr-TR" sz="2600" b="0"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a:t>
            </a:r>
            <a:r>
              <a:rPr kumimoji="0" lang="tr-TR" sz="2600" b="1"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“Evet, akan bir nehrin kenarında bile olsan, normal bir miktarın üzerinde su kullanman israf olur.” </a:t>
            </a:r>
            <a:r>
              <a:rPr kumimoji="0" lang="tr-TR" sz="2600" b="0"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buyurur.</a:t>
            </a:r>
            <a:endParaRPr kumimoji="0" lang="tr-TR" sz="2600" b="0" i="0" u="none" strike="noStrike" kern="1200" cap="none" spc="0" normalizeH="0" baseline="0" noProof="0" dirty="0">
              <a:ln>
                <a:noFill/>
              </a:ln>
              <a:solidFill>
                <a:sysClr val="windowText" lastClr="000000"/>
              </a:solidFill>
              <a:effectLst/>
              <a:uLnTx/>
              <a:uFillTx/>
              <a:latin typeface="Calibri" panose="020F0502020204030204"/>
              <a:ea typeface="맑은 고딕"/>
              <a:cs typeface="+mn-cs"/>
            </a:endParaRPr>
          </a:p>
        </p:txBody>
      </p:sp>
      <p:sp>
        <p:nvSpPr>
          <p:cNvPr id="4" name="Dikdörtgen 3"/>
          <p:cNvSpPr/>
          <p:nvPr/>
        </p:nvSpPr>
        <p:spPr>
          <a:xfrm>
            <a:off x="194873" y="5441430"/>
            <a:ext cx="11677338" cy="869428"/>
          </a:xfrm>
          <a:prstGeom prst="rect">
            <a:avLst/>
          </a:prstGeom>
          <a:solidFill>
            <a:schemeClr val="accent4">
              <a:lumMod val="60000"/>
              <a:lumOff val="40000"/>
            </a:schemeClr>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0" cap="none" spc="0" normalizeH="0" baseline="0" noProof="0" dirty="0" smtClean="0">
                <a:ln>
                  <a:noFill/>
                </a:ln>
                <a:solidFill>
                  <a:prstClr val="black"/>
                </a:solidFill>
                <a:effectLst/>
                <a:uLnTx/>
                <a:uFillTx/>
                <a:latin typeface="Calibri" panose="020F0502020204030204"/>
                <a:ea typeface="맑은 고딕"/>
                <a:cs typeface="+mn-cs"/>
              </a:rPr>
              <a:t>Peygamberimizin verdiği cevabın ana mesajı nedir?</a:t>
            </a:r>
          </a:p>
        </p:txBody>
      </p:sp>
    </p:spTree>
    <p:extLst>
      <p:ext uri="{BB962C8B-B14F-4D97-AF65-F5344CB8AC3E}">
        <p14:creationId xmlns:p14="http://schemas.microsoft.com/office/powerpoint/2010/main" val="3069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189611" y="1724381"/>
            <a:ext cx="7863526" cy="2341641"/>
          </a:xfrm>
          <a:prstGeom prst="rect">
            <a:avLst/>
          </a:prstGeom>
          <a:solidFill>
            <a:schemeClr val="accent1">
              <a:lumMod val="40000"/>
              <a:lumOff val="60000"/>
            </a:schemeClr>
          </a:solidFill>
          <a:ln w="6350" cap="flat" cmpd="sng" algn="ctr">
            <a:noFill/>
            <a:prstDash val="solid"/>
            <a:miter lim="800000"/>
          </a:ln>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600" b="1" i="0" u="none" strike="noStrike" kern="1200" cap="none" spc="0" normalizeH="0" baseline="0" noProof="0" smtClean="0">
                <a:ln>
                  <a:noFill/>
                </a:ln>
                <a:solidFill>
                  <a:sysClr val="windowText" lastClr="000000"/>
                </a:solidFill>
                <a:effectLst/>
                <a:uLnTx/>
                <a:uFillTx/>
                <a:latin typeface="Calibri" panose="020F0502020204030204"/>
                <a:ea typeface="맑은 고딕"/>
                <a:cs typeface="+mn-cs"/>
              </a:rPr>
              <a:t>“…Yiyin, için fakat israf etmeyin. Çünkü Allah israf edenleri sevmez.”</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3200" b="0" i="0" u="none" strike="noStrike" kern="1200" cap="none" spc="0" normalizeH="0" baseline="0" noProof="0" smtClean="0">
                <a:ln>
                  <a:noFill/>
                </a:ln>
                <a:solidFill>
                  <a:sysClr val="windowText" lastClr="000000"/>
                </a:solidFill>
                <a:effectLst/>
                <a:uLnTx/>
                <a:uFillTx/>
                <a:latin typeface="Calibri" panose="020F0502020204030204"/>
                <a:ea typeface="맑은 고딕"/>
                <a:cs typeface="+mn-cs"/>
              </a:rPr>
              <a:t>A’râf suresi, 31. ayet.</a:t>
            </a:r>
            <a:endPar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맑은 고딕"/>
              <a:cs typeface="+mn-cs"/>
            </a:endParaRPr>
          </a:p>
        </p:txBody>
      </p:sp>
      <p:pic>
        <p:nvPicPr>
          <p:cNvPr id="3" name="Resim 2"/>
          <p:cNvPicPr>
            <a:picLocks noChangeAspect="1"/>
          </p:cNvPicPr>
          <p:nvPr/>
        </p:nvPicPr>
        <p:blipFill>
          <a:blip r:embed="rId3"/>
          <a:stretch>
            <a:fillRect/>
          </a:stretch>
        </p:blipFill>
        <p:spPr>
          <a:xfrm>
            <a:off x="8248950" y="1941095"/>
            <a:ext cx="3730185" cy="3668908"/>
          </a:xfrm>
          <a:prstGeom prst="rect">
            <a:avLst/>
          </a:prstGeom>
        </p:spPr>
      </p:pic>
      <p:sp>
        <p:nvSpPr>
          <p:cNvPr id="4" name="Dikdörtgen 3"/>
          <p:cNvSpPr/>
          <p:nvPr/>
        </p:nvSpPr>
        <p:spPr>
          <a:xfrm>
            <a:off x="269822" y="4841824"/>
            <a:ext cx="7847484" cy="1125839"/>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3600" b="0" i="0" u="none" strike="noStrike" kern="0" cap="none" spc="0" normalizeH="0" baseline="0" noProof="0" dirty="0" smtClean="0">
                <a:ln>
                  <a:noFill/>
                </a:ln>
                <a:solidFill>
                  <a:prstClr val="black"/>
                </a:solidFill>
                <a:effectLst/>
                <a:uLnTx/>
                <a:uFillTx/>
                <a:latin typeface="Calibri" panose="020F0502020204030204"/>
                <a:ea typeface="맑은 고딕"/>
                <a:cs typeface="+mn-cs"/>
              </a:rPr>
              <a:t>İsrafı önlemek için neler yapılmalıdır?</a:t>
            </a:r>
          </a:p>
        </p:txBody>
      </p:sp>
    </p:spTree>
    <p:extLst>
      <p:ext uri="{BB962C8B-B14F-4D97-AF65-F5344CB8AC3E}">
        <p14:creationId xmlns:p14="http://schemas.microsoft.com/office/powerpoint/2010/main" val="33179241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3832519" y="291228"/>
            <a:ext cx="2905166" cy="703384"/>
          </a:xfrm>
          <a:prstGeom prst="rect">
            <a:avLst/>
          </a:prstGeom>
          <a:solidFill>
            <a:schemeClr val="accent4">
              <a:lumMod val="60000"/>
              <a:lumOff val="40000"/>
            </a:schemeClr>
          </a:solidFill>
          <a:ln w="6350" cap="flat" cmpd="sng" algn="ctr">
            <a:no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000" b="0" i="0" u="none" strike="noStrike" kern="1200" cap="none" spc="0" normalizeH="0" baseline="0" noProof="0" dirty="0" smtClean="0">
                <a:ln>
                  <a:noFill/>
                </a:ln>
                <a:solidFill>
                  <a:sysClr val="windowText" lastClr="000000"/>
                </a:solidFill>
                <a:effectLst/>
                <a:uLnTx/>
                <a:uFillTx/>
                <a:latin typeface="Calibri" panose="020F0502020204030204"/>
                <a:ea typeface="맑은 고딕"/>
                <a:cs typeface="+mn-cs"/>
              </a:rPr>
              <a:t>Tutumluluk</a:t>
            </a:r>
            <a:endParaRPr kumimoji="0" lang="tr-TR" sz="4000" b="0" i="0" u="none" strike="noStrike" kern="1200" cap="none" spc="0" normalizeH="0" baseline="0" noProof="0" dirty="0">
              <a:ln>
                <a:noFill/>
              </a:ln>
              <a:solidFill>
                <a:sysClr val="windowText" lastClr="000000"/>
              </a:solidFill>
              <a:effectLst/>
              <a:uLnTx/>
              <a:uFillTx/>
              <a:latin typeface="Calibri" panose="020F0502020204030204"/>
              <a:ea typeface="맑은 고딕"/>
              <a:cs typeface="+mn-cs"/>
            </a:endParaRPr>
          </a:p>
        </p:txBody>
      </p:sp>
      <p:sp>
        <p:nvSpPr>
          <p:cNvPr id="3" name="İçerik Yer Tutucusu 2"/>
          <p:cNvSpPr txBox="1">
            <a:spLocks/>
          </p:cNvSpPr>
          <p:nvPr/>
        </p:nvSpPr>
        <p:spPr>
          <a:xfrm>
            <a:off x="6440512" y="1899019"/>
            <a:ext cx="5350436" cy="416489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noFill/>
            <a:prstDash val="solid"/>
            <a:miter lim="800000"/>
          </a:ln>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3600" b="1" i="0" u="none" strike="noStrike" kern="1200" cap="none" spc="0" normalizeH="0" baseline="0" noProof="0" smtClean="0">
                <a:ln>
                  <a:noFill/>
                </a:ln>
                <a:solidFill>
                  <a:sysClr val="windowText" lastClr="000000"/>
                </a:solidFill>
                <a:effectLst/>
                <a:uLnTx/>
                <a:uFillTx/>
                <a:latin typeface="Calibri" panose="020F0502020204030204"/>
                <a:ea typeface="맑은 고딕"/>
                <a:cs typeface="+mn-cs"/>
              </a:rPr>
              <a:t>Tutumlu olmak; </a:t>
            </a:r>
            <a:r>
              <a:rPr kumimoji="0" lang="tr-TR" sz="3600" b="0" i="0" u="none" strike="noStrike" kern="1200" cap="none" spc="0" normalizeH="0" baseline="0" noProof="0" smtClean="0">
                <a:ln>
                  <a:noFill/>
                </a:ln>
                <a:solidFill>
                  <a:sysClr val="windowText" lastClr="000000"/>
                </a:solidFill>
                <a:effectLst/>
                <a:uLnTx/>
                <a:uFillTx/>
                <a:latin typeface="Calibri" panose="020F0502020204030204"/>
                <a:ea typeface="맑은 고딕"/>
                <a:cs typeface="+mn-cs"/>
              </a:rPr>
              <a:t>her zaman ölçülü davranmak, ihtiyaç sınırlarını aşmamak, aşırı harcamalarda ve ölçüsüz davranışlarda bulunmamak; ayağını yorganına göre uzatmaktır.</a:t>
            </a:r>
            <a:endParaRPr kumimoji="0" lang="tr-TR" sz="3600" b="0" i="0" u="none" strike="noStrike" kern="1200" cap="none" spc="0" normalizeH="0" baseline="0" noProof="0" dirty="0">
              <a:ln>
                <a:noFill/>
              </a:ln>
              <a:solidFill>
                <a:sysClr val="windowText" lastClr="000000"/>
              </a:solidFill>
              <a:effectLst/>
              <a:uLnTx/>
              <a:uFillTx/>
              <a:latin typeface="Calibri" panose="020F0502020204030204"/>
              <a:ea typeface="맑은 고딕"/>
              <a:cs typeface="+mn-cs"/>
            </a:endParaRPr>
          </a:p>
        </p:txBody>
      </p:sp>
      <p:pic>
        <p:nvPicPr>
          <p:cNvPr id="4" name="Resim 3"/>
          <p:cNvPicPr>
            <a:picLocks noChangeAspect="1"/>
          </p:cNvPicPr>
          <p:nvPr/>
        </p:nvPicPr>
        <p:blipFill>
          <a:blip r:embed="rId3"/>
          <a:stretch>
            <a:fillRect/>
          </a:stretch>
        </p:blipFill>
        <p:spPr>
          <a:xfrm>
            <a:off x="54964" y="1514007"/>
            <a:ext cx="6041036" cy="4706911"/>
          </a:xfrm>
          <a:prstGeom prst="rect">
            <a:avLst/>
          </a:prstGeom>
        </p:spPr>
      </p:pic>
    </p:spTree>
    <p:extLst>
      <p:ext uri="{BB962C8B-B14F-4D97-AF65-F5344CB8AC3E}">
        <p14:creationId xmlns:p14="http://schemas.microsoft.com/office/powerpoint/2010/main" val="72264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Hazırlayan ve Paylaşım"/>
  <p:tag name="ISPRING_SLIDE_INDENT_LEVEL" val="0"/>
  <p:tag name="ISPRING_CUSTOM_TIMING_USED" val="0"/>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603</Words>
  <Application>Microsoft Office PowerPoint</Application>
  <PresentationFormat>Geniş ekran</PresentationFormat>
  <Paragraphs>103</Paragraphs>
  <Slides>15</Slides>
  <Notes>9</Notes>
  <HiddenSlides>0</HiddenSlides>
  <MMClips>0</MMClips>
  <ScaleCrop>false</ScaleCrop>
  <HeadingPairs>
    <vt:vector size="6" baseType="variant">
      <vt:variant>
        <vt:lpstr>Kullanılan Yazı Tipleri</vt:lpstr>
      </vt:variant>
      <vt:variant>
        <vt:i4>9</vt:i4>
      </vt:variant>
      <vt:variant>
        <vt:lpstr>Tema</vt:lpstr>
      </vt:variant>
      <vt:variant>
        <vt:i4>4</vt:i4>
      </vt:variant>
      <vt:variant>
        <vt:lpstr>Slayt Başlıkları</vt:lpstr>
      </vt:variant>
      <vt:variant>
        <vt:i4>15</vt:i4>
      </vt:variant>
    </vt:vector>
  </HeadingPairs>
  <TitlesOfParts>
    <vt:vector size="28" baseType="lpstr">
      <vt:lpstr>맑은 고딕</vt:lpstr>
      <vt:lpstr>Arial</vt:lpstr>
      <vt:lpstr>Arial Unicode MS</vt:lpstr>
      <vt:lpstr>Bahnschrift SemiCondensed</vt:lpstr>
      <vt:lpstr>Calibri</vt:lpstr>
      <vt:lpstr>Calibri Light</vt:lpstr>
      <vt:lpstr>Comfortaa</vt:lpstr>
      <vt:lpstr>Permanent Marker</vt:lpstr>
      <vt:lpstr>Wingdings</vt:lpstr>
      <vt:lpstr>Office Teması</vt:lpstr>
      <vt:lpstr>1_JAY DESIGN</vt:lpstr>
      <vt:lpstr>Contents Slide Master</vt:lpstr>
      <vt:lpstr>SKETCH LESSON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Mustafa Yıldırım</dc:creator>
  <cp:lastModifiedBy>Mustafa Yıldırım</cp:lastModifiedBy>
  <cp:revision>8</cp:revision>
  <dcterms:created xsi:type="dcterms:W3CDTF">2021-03-24T19:08:44Z</dcterms:created>
  <dcterms:modified xsi:type="dcterms:W3CDTF">2021-04-07T21:40:08Z</dcterms:modified>
</cp:coreProperties>
</file>