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16" r:id="rId5"/>
    <p:sldMasterId id="2147483729" r:id="rId6"/>
    <p:sldMasterId id="2147483742" r:id="rId7"/>
    <p:sldMasterId id="2147483755" r:id="rId8"/>
    <p:sldMasterId id="2147483767" r:id="rId9"/>
    <p:sldMasterId id="2147483782" r:id="rId10"/>
  </p:sldMasterIdLst>
  <p:notesMasterIdLst>
    <p:notesMasterId r:id="rId38"/>
  </p:notesMasterIdLst>
  <p:sldIdLst>
    <p:sldId id="256" r:id="rId11"/>
    <p:sldId id="258" r:id="rId12"/>
    <p:sldId id="257" r:id="rId13"/>
    <p:sldId id="259" r:id="rId14"/>
    <p:sldId id="260" r:id="rId15"/>
    <p:sldId id="267" r:id="rId16"/>
    <p:sldId id="262" r:id="rId17"/>
    <p:sldId id="261" r:id="rId18"/>
    <p:sldId id="282" r:id="rId19"/>
    <p:sldId id="263" r:id="rId20"/>
    <p:sldId id="265" r:id="rId21"/>
    <p:sldId id="270" r:id="rId22"/>
    <p:sldId id="268" r:id="rId23"/>
    <p:sldId id="287" r:id="rId24"/>
    <p:sldId id="266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3" r:id="rId33"/>
    <p:sldId id="280" r:id="rId34"/>
    <p:sldId id="286" r:id="rId35"/>
    <p:sldId id="281" r:id="rId36"/>
    <p:sldId id="284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2AB4-C207-44C8-A22D-5B3C7D805540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5C52-8463-4721-AF0C-614846FCBF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78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4AC35-52B8-437A-A61B-ED2F20833DE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1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0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3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4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7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067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503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9422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060443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2532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13987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08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776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9702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1126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9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48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45632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21061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8302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97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0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3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78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4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21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7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0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5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03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53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491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23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13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927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6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3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19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1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39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73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19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48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47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300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368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579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031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63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3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90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030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416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777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71037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927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147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794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17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507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00111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5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319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37183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094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692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30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9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25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54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9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2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95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15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16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89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8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997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59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87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846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32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40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586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01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191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66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26296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7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25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3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18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86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78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6282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859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707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822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04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77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1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97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7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ags" Target="../tags/tag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0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8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5131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1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2C96B-FE21-4DAF-8E52-4376256336CD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B3C27-2177-4D32-9CC6-B00AA9C47D0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74076-4560-4FFF-A967-5073B2EA462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0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ww.youtube.com/watch?v=jAqDNQEvDL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video" Target="http://www.youtube.com/embed/jAqDNQEvDL8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5775/042/11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30.jp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5787/168/70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4;p23"/>
          <p:cNvSpPr txBox="1">
            <a:spLocks/>
          </p:cNvSpPr>
          <p:nvPr/>
        </p:nvSpPr>
        <p:spPr>
          <a:xfrm>
            <a:off x="3687580" y="403664"/>
            <a:ext cx="8079697" cy="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+mn-lt"/>
              </a:rPr>
              <a:t>4. ÜNİTE: İSLAM VE </a:t>
            </a:r>
            <a:r>
              <a:rPr lang="en-US" sz="4000" kern="0" dirty="0" err="1">
                <a:solidFill>
                  <a:srgbClr val="000000"/>
                </a:solidFill>
                <a:latin typeface="+mn-lt"/>
              </a:rPr>
              <a:t>GÜNLÜK</a:t>
            </a:r>
            <a:r>
              <a:rPr lang="en-US" sz="4000" kern="0" dirty="0">
                <a:solidFill>
                  <a:srgbClr val="000000"/>
                </a:solidFill>
                <a:latin typeface="+mn-lt"/>
              </a:rPr>
              <a:t> HAYAT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aven Pro Regular"/>
              <a:cs typeface="Maven Pro Regular"/>
              <a:sym typeface="Maven Pro Regular"/>
            </a:endParaRPr>
          </a:p>
        </p:txBody>
      </p:sp>
      <p:sp>
        <p:nvSpPr>
          <p:cNvPr id="3" name="Google Shape;1015;p23"/>
          <p:cNvSpPr/>
          <p:nvPr/>
        </p:nvSpPr>
        <p:spPr>
          <a:xfrm>
            <a:off x="5144482" y="3404944"/>
            <a:ext cx="6322993" cy="487200"/>
          </a:xfrm>
          <a:prstGeom prst="roundRect">
            <a:avLst>
              <a:gd name="adj" fmla="val 16667"/>
            </a:avLst>
          </a:prstGeom>
          <a:solidFill>
            <a:srgbClr val="FFB7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3. Nimetlerin Kadrini Bilmek: Şükür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" name="Google Shape;1016;p23"/>
          <p:cNvSpPr/>
          <p:nvPr/>
        </p:nvSpPr>
        <p:spPr>
          <a:xfrm>
            <a:off x="5144482" y="2512753"/>
            <a:ext cx="6322994" cy="487200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2. Dostluk ve Arkadaşlık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" name="Google Shape;1017;p23"/>
          <p:cNvSpPr/>
          <p:nvPr/>
        </p:nvSpPr>
        <p:spPr>
          <a:xfrm>
            <a:off x="5144482" y="1620562"/>
            <a:ext cx="6263032" cy="487200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1. İslam Ahlakının Özü: Edep ve Hayâ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Google Shape;1024;p23"/>
          <p:cNvSpPr/>
          <p:nvPr/>
        </p:nvSpPr>
        <p:spPr>
          <a:xfrm>
            <a:off x="751138" y="1828800"/>
            <a:ext cx="3820862" cy="3957403"/>
          </a:xfrm>
          <a:prstGeom prst="pie">
            <a:avLst>
              <a:gd name="adj1" fmla="val 1977407"/>
              <a:gd name="adj2" fmla="val 8260061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25;p23"/>
          <p:cNvSpPr/>
          <p:nvPr/>
        </p:nvSpPr>
        <p:spPr>
          <a:xfrm>
            <a:off x="751138" y="1828800"/>
            <a:ext cx="3820862" cy="3957403"/>
          </a:xfrm>
          <a:prstGeom prst="pie">
            <a:avLst>
              <a:gd name="adj1" fmla="val 18432310"/>
              <a:gd name="adj2" fmla="val 2154571"/>
            </a:avLst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026;p23"/>
          <p:cNvSpPr/>
          <p:nvPr/>
        </p:nvSpPr>
        <p:spPr>
          <a:xfrm>
            <a:off x="751138" y="1828800"/>
            <a:ext cx="3820862" cy="3957403"/>
          </a:xfrm>
          <a:prstGeom prst="pie">
            <a:avLst>
              <a:gd name="adj1" fmla="val 12921028"/>
              <a:gd name="adj2" fmla="val 18455765"/>
            </a:avLst>
          </a:pr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027;p23"/>
          <p:cNvSpPr/>
          <p:nvPr/>
        </p:nvSpPr>
        <p:spPr>
          <a:xfrm>
            <a:off x="1126862" y="2269331"/>
            <a:ext cx="2793620" cy="2893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r-TR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ÜNİTE KONULARI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015;p23"/>
          <p:cNvSpPr/>
          <p:nvPr/>
        </p:nvSpPr>
        <p:spPr>
          <a:xfrm>
            <a:off x="5144482" y="4297135"/>
            <a:ext cx="6367963" cy="48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4. Kul Hakkını Gözetmek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0" name="Google Shape;1015;p23"/>
          <p:cNvSpPr/>
          <p:nvPr/>
        </p:nvSpPr>
        <p:spPr>
          <a:xfrm>
            <a:off x="5144482" y="5189326"/>
            <a:ext cx="6337983" cy="48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5. Esmâ-i Hüsnâ’yı Tanıyorum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122;p52"/>
          <p:cNvCxnSpPr/>
          <p:nvPr/>
        </p:nvCxnSpPr>
        <p:spPr>
          <a:xfrm rot="10800000">
            <a:off x="6385435" y="1431743"/>
            <a:ext cx="11100" cy="1548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124;p52"/>
          <p:cNvSpPr/>
          <p:nvPr/>
        </p:nvSpPr>
        <p:spPr>
          <a:xfrm>
            <a:off x="5272540" y="926342"/>
            <a:ext cx="2036053" cy="621024"/>
          </a:xfrm>
          <a:prstGeom prst="roundRect">
            <a:avLst>
              <a:gd name="adj" fmla="val 2558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airo"/>
                <a:cs typeface="Cairo"/>
                <a:sym typeface="Cairo"/>
              </a:rPr>
              <a:t>Edep </a:t>
            </a:r>
            <a:endParaRPr kumimoji="0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iro"/>
              <a:cs typeface="Cairo"/>
              <a:sym typeface="Cairo"/>
            </a:endParaRPr>
          </a:p>
        </p:txBody>
      </p:sp>
      <p:cxnSp>
        <p:nvCxnSpPr>
          <p:cNvPr id="7" name="Google Shape;1125;p52"/>
          <p:cNvCxnSpPr/>
          <p:nvPr/>
        </p:nvCxnSpPr>
        <p:spPr>
          <a:xfrm rot="10800000" flipV="1">
            <a:off x="2123269" y="2287655"/>
            <a:ext cx="3853493" cy="347058"/>
          </a:xfrm>
          <a:prstGeom prst="bentConnector3">
            <a:avLst>
              <a:gd name="adj1" fmla="val 990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26;p52"/>
          <p:cNvCxnSpPr/>
          <p:nvPr/>
        </p:nvCxnSpPr>
        <p:spPr>
          <a:xfrm>
            <a:off x="4754422" y="2287144"/>
            <a:ext cx="5706933" cy="471555"/>
          </a:xfrm>
          <a:prstGeom prst="bentConnector3">
            <a:avLst>
              <a:gd name="adj1" fmla="val 9969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127;p52"/>
          <p:cNvSpPr/>
          <p:nvPr/>
        </p:nvSpPr>
        <p:spPr>
          <a:xfrm rot="900200">
            <a:off x="9463526" y="2723351"/>
            <a:ext cx="754418" cy="754418"/>
          </a:xfrm>
          <a:prstGeom prst="roundRect">
            <a:avLst>
              <a:gd name="adj" fmla="val 25581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134;p52"/>
          <p:cNvSpPr/>
          <p:nvPr/>
        </p:nvSpPr>
        <p:spPr>
          <a:xfrm rot="-900200">
            <a:off x="5843100" y="2642777"/>
            <a:ext cx="794748" cy="804557"/>
          </a:xfrm>
          <a:prstGeom prst="roundRect">
            <a:avLst>
              <a:gd name="adj" fmla="val 25581"/>
            </a:avLst>
          </a:prstGeom>
          <a:solidFill>
            <a:srgbClr val="F77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16976" y="3506150"/>
            <a:ext cx="3057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</a:rPr>
              <a:t>Müslümanın Allah’a (c.c.) Karşı Edebi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3876635" y="3506150"/>
            <a:ext cx="4786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</a:rPr>
              <a:t>Müslümanın Hz. Peygambere Karşı Edebi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8927024" y="3506150"/>
            <a:ext cx="3171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</a:rPr>
              <a:t>Günlük Hayatında ve Sosyal İlişkilerinde Edebi</a:t>
            </a:r>
            <a:endParaRPr lang="tr-TR" dirty="0"/>
          </a:p>
        </p:txBody>
      </p:sp>
      <p:sp>
        <p:nvSpPr>
          <p:cNvPr id="3" name="Google Shape;1120;p52"/>
          <p:cNvSpPr/>
          <p:nvPr/>
        </p:nvSpPr>
        <p:spPr>
          <a:xfrm rot="899752">
            <a:off x="1578314" y="2531617"/>
            <a:ext cx="755944" cy="701276"/>
          </a:xfrm>
          <a:prstGeom prst="roundRect">
            <a:avLst>
              <a:gd name="adj" fmla="val 25581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121;p52"/>
          <p:cNvSpPr/>
          <p:nvPr/>
        </p:nvSpPr>
        <p:spPr>
          <a:xfrm rot="710438">
            <a:off x="1517828" y="2516399"/>
            <a:ext cx="755884" cy="701274"/>
          </a:xfrm>
          <a:prstGeom prst="roundRect">
            <a:avLst>
              <a:gd name="adj" fmla="val 25581"/>
            </a:avLst>
          </a:pr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119;p52"/>
          <p:cNvSpPr/>
          <p:nvPr/>
        </p:nvSpPr>
        <p:spPr>
          <a:xfrm rot="900200">
            <a:off x="10265005" y="2785345"/>
            <a:ext cx="754418" cy="754418"/>
          </a:xfrm>
          <a:prstGeom prst="roundRect">
            <a:avLst>
              <a:gd name="adj" fmla="val 25581"/>
            </a:avLst>
          </a:prstGeom>
          <a:solidFill>
            <a:srgbClr val="AB67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r-TR" sz="36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3</a:t>
            </a:r>
            <a:endParaRPr sz="3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4038530" y="-3183752"/>
            <a:ext cx="775907" cy="7456337"/>
          </a:xfrm>
          <a:prstGeom prst="round2Same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140673" y="131003"/>
            <a:ext cx="998579" cy="813614"/>
            <a:chOff x="1405985" y="1484784"/>
            <a:chExt cx="1176119" cy="813614"/>
          </a:xfrm>
          <a:solidFill>
            <a:srgbClr val="4F5881"/>
          </a:solidFill>
        </p:grpSpPr>
        <p:sp>
          <p:nvSpPr>
            <p:cNvPr id="4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071730" y="1788024"/>
              <a:ext cx="813147" cy="207601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" name="Rectangle 236">
            <a:extLst>
              <a:ext uri="{FF2B5EF4-FFF2-40B4-BE49-F238E27FC236}">
                <a16:creationId xmlns:a16="http://schemas.microsoft.com/office/drawing/2014/main" id="{73638ECA-3AD4-4CF2-AAE6-F444B9119FC0}"/>
              </a:ext>
            </a:extLst>
          </p:cNvPr>
          <p:cNvSpPr/>
          <p:nvPr/>
        </p:nvSpPr>
        <p:spPr>
          <a:xfrm rot="5400000">
            <a:off x="7705194" y="427560"/>
            <a:ext cx="813148" cy="19129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7439" y="281630"/>
            <a:ext cx="6995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Müslümanın Allah’a (c.c.) Karşı Edebi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54088" y="193702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tr-TR" sz="4800" dirty="0" smtClean="0">
                <a:solidFill>
                  <a:prstClr val="white"/>
                </a:solidFill>
                <a:latin typeface="Arial"/>
                <a:ea typeface="맑은 고딕"/>
              </a:rPr>
              <a:t>1</a:t>
            </a:r>
            <a:endParaRPr lang="tr-TR" sz="4800" dirty="0">
              <a:solidFill>
                <a:prstClr val="white"/>
              </a:solidFill>
              <a:latin typeface="Arial"/>
              <a:ea typeface="맑은 고딕"/>
            </a:endParaRPr>
          </a:p>
        </p:txBody>
      </p:sp>
      <p:sp>
        <p:nvSpPr>
          <p:cNvPr id="38" name="İçerik Yer Tutucusu 3"/>
          <p:cNvSpPr txBox="1">
            <a:spLocks/>
          </p:cNvSpPr>
          <p:nvPr/>
        </p:nvSpPr>
        <p:spPr>
          <a:xfrm>
            <a:off x="4968611" y="4597612"/>
            <a:ext cx="7051659" cy="180928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Allah’a karış ne gibi sorumluluklarımız var? Resme göre Allah’a karşı sorumluluklarımız neler olabilir?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88" y="1239865"/>
            <a:ext cx="4176018" cy="2541598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69" y="3972393"/>
            <a:ext cx="4573768" cy="2764618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 rotWithShape="1">
          <a:blip r:embed="rId5"/>
          <a:srcRect l="6874" t="9406" r="12990" b="-1098"/>
          <a:stretch/>
        </p:blipFill>
        <p:spPr>
          <a:xfrm>
            <a:off x="8785681" y="1212678"/>
            <a:ext cx="3101519" cy="2693403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 rotWithShape="1">
          <a:blip r:embed="rId6"/>
          <a:srcRect l="4026" t="10707" r="909" b="10155"/>
          <a:stretch/>
        </p:blipFill>
        <p:spPr>
          <a:xfrm>
            <a:off x="4897464" y="1177872"/>
            <a:ext cx="3586578" cy="26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4" y="493948"/>
            <a:ext cx="4205304" cy="5986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6007618" y="-1484027"/>
            <a:ext cx="5354925" cy="8155253"/>
            <a:chOff x="6007618" y="-1484027"/>
            <a:chExt cx="5354925" cy="8155253"/>
          </a:xfrm>
        </p:grpSpPr>
        <p:sp>
          <p:nvSpPr>
            <p:cNvPr id="6" name="Freeform: Shape 63">
              <a:extLst>
                <a:ext uri="{FF2B5EF4-FFF2-40B4-BE49-F238E27FC236}">
                  <a16:creationId xmlns:a16="http://schemas.microsoft.com/office/drawing/2014/main" id="{E004CE16-ECCF-464B-9643-2D5032BE66FF}"/>
                </a:ext>
              </a:extLst>
            </p:cNvPr>
            <p:cNvSpPr/>
            <p:nvPr/>
          </p:nvSpPr>
          <p:spPr>
            <a:xfrm flipH="1">
              <a:off x="8914539" y="2139851"/>
              <a:ext cx="88323" cy="301336"/>
            </a:xfrm>
            <a:custGeom>
              <a:avLst/>
              <a:gdLst>
                <a:gd name="connsiteX0" fmla="*/ 10391 w 114341"/>
                <a:gd name="connsiteY0" fmla="*/ 0 h 301336"/>
                <a:gd name="connsiteX1" fmla="*/ 114300 w 114341"/>
                <a:gd name="connsiteY1" fmla="*/ 166255 h 301336"/>
                <a:gd name="connsiteX2" fmla="*/ 0 w 114341"/>
                <a:gd name="connsiteY2" fmla="*/ 301336 h 30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41" h="301336">
                  <a:moveTo>
                    <a:pt x="10391" y="0"/>
                  </a:moveTo>
                  <a:cubicBezTo>
                    <a:pt x="63211" y="58016"/>
                    <a:pt x="116032" y="116032"/>
                    <a:pt x="114300" y="166255"/>
                  </a:cubicBezTo>
                  <a:cubicBezTo>
                    <a:pt x="112568" y="216478"/>
                    <a:pt x="56284" y="258907"/>
                    <a:pt x="0" y="301336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7" name="Freeform: Shape 64">
              <a:extLst>
                <a:ext uri="{FF2B5EF4-FFF2-40B4-BE49-F238E27FC236}">
                  <a16:creationId xmlns:a16="http://schemas.microsoft.com/office/drawing/2014/main" id="{20103123-7A61-414A-9F3F-F39989556798}"/>
                </a:ext>
              </a:extLst>
            </p:cNvPr>
            <p:cNvSpPr/>
            <p:nvPr/>
          </p:nvSpPr>
          <p:spPr>
            <a:xfrm rot="2470002" flipV="1">
              <a:off x="6007618" y="1166516"/>
              <a:ext cx="4863894" cy="5504710"/>
            </a:xfrm>
            <a:custGeom>
              <a:avLst/>
              <a:gdLst>
                <a:gd name="connsiteX0" fmla="*/ 1202681 w 3223738"/>
                <a:gd name="connsiteY0" fmla="*/ 2600227 h 3398628"/>
                <a:gd name="connsiteX1" fmla="*/ 1186055 w 3223738"/>
                <a:gd name="connsiteY1" fmla="*/ 2352100 h 3398628"/>
                <a:gd name="connsiteX2" fmla="*/ 1434183 w 3223738"/>
                <a:gd name="connsiteY2" fmla="*/ 2335474 h 3398628"/>
                <a:gd name="connsiteX3" fmla="*/ 1450808 w 3223738"/>
                <a:gd name="connsiteY3" fmla="*/ 2583601 h 3398628"/>
                <a:gd name="connsiteX4" fmla="*/ 1202681 w 3223738"/>
                <a:gd name="connsiteY4" fmla="*/ 2600227 h 3398628"/>
                <a:gd name="connsiteX5" fmla="*/ 365088 w 3223738"/>
                <a:gd name="connsiteY5" fmla="*/ 2190141 h 3398628"/>
                <a:gd name="connsiteX6" fmla="*/ 622815 w 3223738"/>
                <a:gd name="connsiteY6" fmla="*/ 2299318 h 3398628"/>
                <a:gd name="connsiteX7" fmla="*/ 681029 w 3223738"/>
                <a:gd name="connsiteY7" fmla="*/ 2299860 h 3398628"/>
                <a:gd name="connsiteX8" fmla="*/ 689348 w 3223738"/>
                <a:gd name="connsiteY8" fmla="*/ 2355858 h 3398628"/>
                <a:gd name="connsiteX9" fmla="*/ 835064 w 3223738"/>
                <a:gd name="connsiteY9" fmla="*/ 2589530 h 3398628"/>
                <a:gd name="connsiteX10" fmla="*/ 1092790 w 3223738"/>
                <a:gd name="connsiteY10" fmla="*/ 2698707 h 3398628"/>
                <a:gd name="connsiteX11" fmla="*/ 1151006 w 3223738"/>
                <a:gd name="connsiteY11" fmla="*/ 2699249 h 3398628"/>
                <a:gd name="connsiteX12" fmla="*/ 1159325 w 3223738"/>
                <a:gd name="connsiteY12" fmla="*/ 2755248 h 3398628"/>
                <a:gd name="connsiteX13" fmla="*/ 1305041 w 3223738"/>
                <a:gd name="connsiteY13" fmla="*/ 2988921 h 3398628"/>
                <a:gd name="connsiteX14" fmla="*/ 1656207 w 3223738"/>
                <a:gd name="connsiteY14" fmla="*/ 3098967 h 3398628"/>
                <a:gd name="connsiteX15" fmla="*/ 1732317 w 3223738"/>
                <a:gd name="connsiteY15" fmla="*/ 3085401 h 3398628"/>
                <a:gd name="connsiteX16" fmla="*/ 1751675 w 3223738"/>
                <a:gd name="connsiteY16" fmla="*/ 3138823 h 3398628"/>
                <a:gd name="connsiteX17" fmla="*/ 1866340 w 3223738"/>
                <a:gd name="connsiteY17" fmla="*/ 3286809 h 3398628"/>
                <a:gd name="connsiteX18" fmla="*/ 2399064 w 3223738"/>
                <a:gd name="connsiteY18" fmla="*/ 3346709 h 3398628"/>
                <a:gd name="connsiteX19" fmla="*/ 2462222 w 3223738"/>
                <a:gd name="connsiteY19" fmla="*/ 3308046 h 3398628"/>
                <a:gd name="connsiteX20" fmla="*/ 2487625 w 3223738"/>
                <a:gd name="connsiteY20" fmla="*/ 3325451 h 3398628"/>
                <a:gd name="connsiteX21" fmla="*/ 3096972 w 3223738"/>
                <a:gd name="connsiteY21" fmla="*/ 3213186 h 3398628"/>
                <a:gd name="connsiteX22" fmla="*/ 3064113 w 3223738"/>
                <a:gd name="connsiteY22" fmla="*/ 2542101 h 3398628"/>
                <a:gd name="connsiteX23" fmla="*/ 3036156 w 3223738"/>
                <a:gd name="connsiteY23" fmla="*/ 2521872 h 3398628"/>
                <a:gd name="connsiteX24" fmla="*/ 3037466 w 3223738"/>
                <a:gd name="connsiteY24" fmla="*/ 2520097 h 3398628"/>
                <a:gd name="connsiteX25" fmla="*/ 2945846 w 3223738"/>
                <a:gd name="connsiteY25" fmla="*/ 1928697 h 3398628"/>
                <a:gd name="connsiteX26" fmla="*/ 2688120 w 3223738"/>
                <a:gd name="connsiteY26" fmla="*/ 1819520 h 3398628"/>
                <a:gd name="connsiteX27" fmla="*/ 2658393 w 3223738"/>
                <a:gd name="connsiteY27" fmla="*/ 1819244 h 3398628"/>
                <a:gd name="connsiteX28" fmla="*/ 2680517 w 3223738"/>
                <a:gd name="connsiteY28" fmla="*/ 1730329 h 3398628"/>
                <a:gd name="connsiteX29" fmla="*/ 2525924 w 3223738"/>
                <a:gd name="connsiteY29" fmla="*/ 1315394 h 3398628"/>
                <a:gd name="connsiteX30" fmla="*/ 2082170 w 3223738"/>
                <a:gd name="connsiteY30" fmla="*/ 1221850 h 3398628"/>
                <a:gd name="connsiteX31" fmla="*/ 2079257 w 3223738"/>
                <a:gd name="connsiteY31" fmla="*/ 1222952 h 3398628"/>
                <a:gd name="connsiteX32" fmla="*/ 2079992 w 3223738"/>
                <a:gd name="connsiteY32" fmla="*/ 1219999 h 3398628"/>
                <a:gd name="connsiteX33" fmla="*/ 1925400 w 3223738"/>
                <a:gd name="connsiteY33" fmla="*/ 805062 h 3398628"/>
                <a:gd name="connsiteX34" fmla="*/ 1667673 w 3223738"/>
                <a:gd name="connsiteY34" fmla="*/ 695885 h 3398628"/>
                <a:gd name="connsiteX35" fmla="*/ 1642569 w 3223738"/>
                <a:gd name="connsiteY35" fmla="*/ 695651 h 3398628"/>
                <a:gd name="connsiteX36" fmla="*/ 1642098 w 3223738"/>
                <a:gd name="connsiteY36" fmla="*/ 693366 h 3398628"/>
                <a:gd name="connsiteX37" fmla="*/ 1262498 w 3223738"/>
                <a:gd name="connsiteY37" fmla="*/ 0 h 3398628"/>
                <a:gd name="connsiteX38" fmla="*/ 1290961 w 3223738"/>
                <a:gd name="connsiteY38" fmla="*/ 503136 h 3398628"/>
                <a:gd name="connsiteX39" fmla="*/ 1279880 w 3223738"/>
                <a:gd name="connsiteY39" fmla="*/ 520521 h 3398628"/>
                <a:gd name="connsiteX40" fmla="*/ 1241589 w 3223738"/>
                <a:gd name="connsiteY40" fmla="*/ 480406 h 3398628"/>
                <a:gd name="connsiteX41" fmla="*/ 552868 w 3223738"/>
                <a:gd name="connsiteY41" fmla="*/ 538285 h 3398628"/>
                <a:gd name="connsiteX42" fmla="*/ 453574 w 3223738"/>
                <a:gd name="connsiteY42" fmla="*/ 704252 h 3398628"/>
                <a:gd name="connsiteX43" fmla="*/ 436097 w 3223738"/>
                <a:gd name="connsiteY43" fmla="*/ 774494 h 3398628"/>
                <a:gd name="connsiteX44" fmla="*/ 371734 w 3223738"/>
                <a:gd name="connsiteY44" fmla="*/ 785967 h 3398628"/>
                <a:gd name="connsiteX45" fmla="*/ 126766 w 3223738"/>
                <a:gd name="connsiteY45" fmla="*/ 937389 h 3398628"/>
                <a:gd name="connsiteX46" fmla="*/ 159626 w 3223738"/>
                <a:gd name="connsiteY46" fmla="*/ 1608473 h 3398628"/>
                <a:gd name="connsiteX47" fmla="*/ 239000 w 3223738"/>
                <a:gd name="connsiteY47" fmla="*/ 1662860 h 3398628"/>
                <a:gd name="connsiteX48" fmla="*/ 242633 w 3223738"/>
                <a:gd name="connsiteY48" fmla="*/ 1664379 h 3398628"/>
                <a:gd name="connsiteX49" fmla="*/ 232935 w 3223738"/>
                <a:gd name="connsiteY49" fmla="*/ 1685023 h 3398628"/>
                <a:gd name="connsiteX50" fmla="*/ 365088 w 3223738"/>
                <a:gd name="connsiteY50" fmla="*/ 2190141 h 339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23738" h="3398628">
                  <a:moveTo>
                    <a:pt x="1202681" y="2600227"/>
                  </a:moveTo>
                  <a:cubicBezTo>
                    <a:pt x="1129571" y="2536299"/>
                    <a:pt x="1122128" y="2425209"/>
                    <a:pt x="1186055" y="2352100"/>
                  </a:cubicBezTo>
                  <a:cubicBezTo>
                    <a:pt x="1249983" y="2278990"/>
                    <a:pt x="1361073" y="2271547"/>
                    <a:pt x="1434183" y="2335474"/>
                  </a:cubicBezTo>
                  <a:cubicBezTo>
                    <a:pt x="1507292" y="2399402"/>
                    <a:pt x="1514736" y="2510492"/>
                    <a:pt x="1450808" y="2583601"/>
                  </a:cubicBezTo>
                  <a:cubicBezTo>
                    <a:pt x="1386881" y="2656711"/>
                    <a:pt x="1275790" y="2664154"/>
                    <a:pt x="1202681" y="2600227"/>
                  </a:cubicBezTo>
                  <a:close/>
                  <a:moveTo>
                    <a:pt x="365088" y="2190141"/>
                  </a:moveTo>
                  <a:cubicBezTo>
                    <a:pt x="439810" y="2253640"/>
                    <a:pt x="529873" y="2289683"/>
                    <a:pt x="622815" y="2299318"/>
                  </a:cubicBezTo>
                  <a:lnTo>
                    <a:pt x="681029" y="2299860"/>
                  </a:lnTo>
                  <a:lnTo>
                    <a:pt x="689348" y="2355858"/>
                  </a:lnTo>
                  <a:cubicBezTo>
                    <a:pt x="711571" y="2444092"/>
                    <a:pt x="760342" y="2526031"/>
                    <a:pt x="835064" y="2589530"/>
                  </a:cubicBezTo>
                  <a:cubicBezTo>
                    <a:pt x="909787" y="2653030"/>
                    <a:pt x="999849" y="2689073"/>
                    <a:pt x="1092790" y="2698707"/>
                  </a:cubicBezTo>
                  <a:lnTo>
                    <a:pt x="1151006" y="2699249"/>
                  </a:lnTo>
                  <a:lnTo>
                    <a:pt x="1159325" y="2755248"/>
                  </a:lnTo>
                  <a:cubicBezTo>
                    <a:pt x="1181548" y="2843483"/>
                    <a:pt x="1230319" y="2925421"/>
                    <a:pt x="1305041" y="2988921"/>
                  </a:cubicBezTo>
                  <a:cubicBezTo>
                    <a:pt x="1404670" y="3073587"/>
                    <a:pt x="1531572" y="3109441"/>
                    <a:pt x="1656207" y="3098967"/>
                  </a:cubicBezTo>
                  <a:lnTo>
                    <a:pt x="1732317" y="3085401"/>
                  </a:lnTo>
                  <a:lnTo>
                    <a:pt x="1751675" y="3138823"/>
                  </a:lnTo>
                  <a:cubicBezTo>
                    <a:pt x="1778245" y="3193948"/>
                    <a:pt x="1816525" y="3244476"/>
                    <a:pt x="1866340" y="3286809"/>
                  </a:cubicBezTo>
                  <a:cubicBezTo>
                    <a:pt x="2015785" y="3413808"/>
                    <a:pt x="2226594" y="3430982"/>
                    <a:pt x="2399064" y="3346709"/>
                  </a:cubicBezTo>
                  <a:lnTo>
                    <a:pt x="2462222" y="3308046"/>
                  </a:lnTo>
                  <a:lnTo>
                    <a:pt x="2487625" y="3325451"/>
                  </a:lnTo>
                  <a:cubicBezTo>
                    <a:pt x="2682609" y="3431177"/>
                    <a:pt x="2938499" y="3389321"/>
                    <a:pt x="3096972" y="3213186"/>
                  </a:cubicBezTo>
                  <a:cubicBezTo>
                    <a:pt x="3278084" y="3011888"/>
                    <a:pt x="3263371" y="2711433"/>
                    <a:pt x="3064113" y="2542101"/>
                  </a:cubicBezTo>
                  <a:lnTo>
                    <a:pt x="3036156" y="2521872"/>
                  </a:lnTo>
                  <a:lnTo>
                    <a:pt x="3037466" y="2520097"/>
                  </a:lnTo>
                  <a:cubicBezTo>
                    <a:pt x="3153256" y="2325419"/>
                    <a:pt x="3120198" y="2076864"/>
                    <a:pt x="2945846" y="1928697"/>
                  </a:cubicBezTo>
                  <a:cubicBezTo>
                    <a:pt x="2871124" y="1865198"/>
                    <a:pt x="2781061" y="1829155"/>
                    <a:pt x="2688120" y="1819520"/>
                  </a:cubicBezTo>
                  <a:lnTo>
                    <a:pt x="2658393" y="1819244"/>
                  </a:lnTo>
                  <a:lnTo>
                    <a:pt x="2680517" y="1730329"/>
                  </a:lnTo>
                  <a:cubicBezTo>
                    <a:pt x="2702910" y="1578279"/>
                    <a:pt x="2650462" y="1421226"/>
                    <a:pt x="2525924" y="1315394"/>
                  </a:cubicBezTo>
                  <a:cubicBezTo>
                    <a:pt x="2401388" y="1209561"/>
                    <a:pt x="2234237" y="1179996"/>
                    <a:pt x="2082170" y="1221850"/>
                  </a:cubicBezTo>
                  <a:lnTo>
                    <a:pt x="2079257" y="1222952"/>
                  </a:lnTo>
                  <a:lnTo>
                    <a:pt x="2079992" y="1219999"/>
                  </a:lnTo>
                  <a:cubicBezTo>
                    <a:pt x="2102385" y="1067948"/>
                    <a:pt x="2049936" y="910895"/>
                    <a:pt x="1925400" y="805062"/>
                  </a:cubicBezTo>
                  <a:cubicBezTo>
                    <a:pt x="1850678" y="741563"/>
                    <a:pt x="1760615" y="705519"/>
                    <a:pt x="1667673" y="695885"/>
                  </a:cubicBezTo>
                  <a:lnTo>
                    <a:pt x="1642569" y="695651"/>
                  </a:lnTo>
                  <a:lnTo>
                    <a:pt x="1642098" y="693366"/>
                  </a:lnTo>
                  <a:cubicBezTo>
                    <a:pt x="1583244" y="476127"/>
                    <a:pt x="1426506" y="241152"/>
                    <a:pt x="1262498" y="0"/>
                  </a:cubicBezTo>
                  <a:cubicBezTo>
                    <a:pt x="1310739" y="212836"/>
                    <a:pt x="1354788" y="364866"/>
                    <a:pt x="1290961" y="503136"/>
                  </a:cubicBezTo>
                  <a:lnTo>
                    <a:pt x="1279880" y="520521"/>
                  </a:lnTo>
                  <a:lnTo>
                    <a:pt x="1241589" y="480406"/>
                  </a:lnTo>
                  <a:cubicBezTo>
                    <a:pt x="1042331" y="311075"/>
                    <a:pt x="733979" y="336987"/>
                    <a:pt x="552868" y="538285"/>
                  </a:cubicBezTo>
                  <a:cubicBezTo>
                    <a:pt x="507590" y="588609"/>
                    <a:pt x="474551" y="645131"/>
                    <a:pt x="453574" y="704252"/>
                  </a:cubicBezTo>
                  <a:lnTo>
                    <a:pt x="436097" y="774494"/>
                  </a:lnTo>
                  <a:lnTo>
                    <a:pt x="371734" y="785967"/>
                  </a:lnTo>
                  <a:cubicBezTo>
                    <a:pt x="280493" y="811079"/>
                    <a:pt x="194683" y="861902"/>
                    <a:pt x="126766" y="937389"/>
                  </a:cubicBezTo>
                  <a:cubicBezTo>
                    <a:pt x="-54346" y="1138687"/>
                    <a:pt x="-39633" y="1439141"/>
                    <a:pt x="159626" y="1608473"/>
                  </a:cubicBezTo>
                  <a:cubicBezTo>
                    <a:pt x="184533" y="1629640"/>
                    <a:pt x="211145" y="1647756"/>
                    <a:pt x="239000" y="1662860"/>
                  </a:cubicBezTo>
                  <a:lnTo>
                    <a:pt x="242633" y="1664379"/>
                  </a:lnTo>
                  <a:lnTo>
                    <a:pt x="232935" y="1685023"/>
                  </a:lnTo>
                  <a:cubicBezTo>
                    <a:pt x="170006" y="1862386"/>
                    <a:pt x="215643" y="2063142"/>
                    <a:pt x="365088" y="21901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cxnSp>
          <p:nvCxnSpPr>
            <p:cNvPr id="8" name="Straight Connector 65">
              <a:extLst>
                <a:ext uri="{FF2B5EF4-FFF2-40B4-BE49-F238E27FC236}">
                  <a16:creationId xmlns:a16="http://schemas.microsoft.com/office/drawing/2014/main" id="{9A80FD14-FFA8-4E10-8662-9A0FFC0A3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3997" y="-1484027"/>
              <a:ext cx="25092" cy="35142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" name="Freeform: Shape 66">
              <a:extLst>
                <a:ext uri="{FF2B5EF4-FFF2-40B4-BE49-F238E27FC236}">
                  <a16:creationId xmlns:a16="http://schemas.microsoft.com/office/drawing/2014/main" id="{633ACC83-BDBE-4D6A-AF0E-4B2ED3B10FE7}"/>
                </a:ext>
              </a:extLst>
            </p:cNvPr>
            <p:cNvSpPr/>
            <p:nvPr/>
          </p:nvSpPr>
          <p:spPr>
            <a:xfrm>
              <a:off x="8983997" y="2139851"/>
              <a:ext cx="88323" cy="301336"/>
            </a:xfrm>
            <a:custGeom>
              <a:avLst/>
              <a:gdLst>
                <a:gd name="connsiteX0" fmla="*/ 10391 w 114341"/>
                <a:gd name="connsiteY0" fmla="*/ 0 h 301336"/>
                <a:gd name="connsiteX1" fmla="*/ 114300 w 114341"/>
                <a:gd name="connsiteY1" fmla="*/ 166255 h 301336"/>
                <a:gd name="connsiteX2" fmla="*/ 0 w 114341"/>
                <a:gd name="connsiteY2" fmla="*/ 301336 h 30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41" h="301336">
                  <a:moveTo>
                    <a:pt x="10391" y="0"/>
                  </a:moveTo>
                  <a:cubicBezTo>
                    <a:pt x="63211" y="58016"/>
                    <a:pt x="116032" y="116032"/>
                    <a:pt x="114300" y="166255"/>
                  </a:cubicBezTo>
                  <a:cubicBezTo>
                    <a:pt x="112568" y="216478"/>
                    <a:pt x="56284" y="258907"/>
                    <a:pt x="0" y="301336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cxnSp>
          <p:nvCxnSpPr>
            <p:cNvPr id="10" name="Straight Connector 67">
              <a:extLst>
                <a:ext uri="{FF2B5EF4-FFF2-40B4-BE49-F238E27FC236}">
                  <a16:creationId xmlns:a16="http://schemas.microsoft.com/office/drawing/2014/main" id="{EDA07784-861F-4128-9D5C-0ABFD2644B24}"/>
                </a:ext>
              </a:extLst>
            </p:cNvPr>
            <p:cNvCxnSpPr/>
            <p:nvPr/>
          </p:nvCxnSpPr>
          <p:spPr>
            <a:xfrm flipV="1">
              <a:off x="8938876" y="2090975"/>
              <a:ext cx="114300" cy="57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68">
              <a:extLst>
                <a:ext uri="{FF2B5EF4-FFF2-40B4-BE49-F238E27FC236}">
                  <a16:creationId xmlns:a16="http://schemas.microsoft.com/office/drawing/2014/main" id="{CC512AC3-5D02-484C-87EC-63309EF30529}"/>
                </a:ext>
              </a:extLst>
            </p:cNvPr>
            <p:cNvCxnSpPr/>
            <p:nvPr/>
          </p:nvCxnSpPr>
          <p:spPr>
            <a:xfrm flipV="1">
              <a:off x="8938876" y="2054610"/>
              <a:ext cx="114300" cy="57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69">
              <a:extLst>
                <a:ext uri="{FF2B5EF4-FFF2-40B4-BE49-F238E27FC236}">
                  <a16:creationId xmlns:a16="http://schemas.microsoft.com/office/drawing/2014/main" id="{F30FEC0D-D729-475E-AE95-5A664248BE41}"/>
                </a:ext>
              </a:extLst>
            </p:cNvPr>
            <p:cNvCxnSpPr/>
            <p:nvPr/>
          </p:nvCxnSpPr>
          <p:spPr>
            <a:xfrm flipV="1">
              <a:off x="8938876" y="2018245"/>
              <a:ext cx="114300" cy="57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70">
              <a:extLst>
                <a:ext uri="{FF2B5EF4-FFF2-40B4-BE49-F238E27FC236}">
                  <a16:creationId xmlns:a16="http://schemas.microsoft.com/office/drawing/2014/main" id="{81CDAC74-3BCF-4613-A171-981905890F6E}"/>
                </a:ext>
              </a:extLst>
            </p:cNvPr>
            <p:cNvCxnSpPr>
              <a:cxnSpLocks/>
            </p:cNvCxnSpPr>
            <p:nvPr/>
          </p:nvCxnSpPr>
          <p:spPr>
            <a:xfrm>
              <a:off x="8919734" y="1987806"/>
              <a:ext cx="77931" cy="4415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" name="TextBox 71">
              <a:extLst>
                <a:ext uri="{FF2B5EF4-FFF2-40B4-BE49-F238E27FC236}">
                  <a16:creationId xmlns:a16="http://schemas.microsoft.com/office/drawing/2014/main" id="{1DF7D757-8BF1-4C1C-90E0-A172484E73F0}"/>
                </a:ext>
              </a:extLst>
            </p:cNvPr>
            <p:cNvSpPr txBox="1"/>
            <p:nvPr/>
          </p:nvSpPr>
          <p:spPr>
            <a:xfrm>
              <a:off x="6115986" y="3221924"/>
              <a:ext cx="5246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Yüce Allah’ın görmesi ve işitmesi günlük hayatımıza nasıl yansımalı?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5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3778638" y="5332235"/>
            <a:ext cx="841336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www.youtube.com/watch?v=jAqDNQEvDL8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9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>
            <p:custDataLst>
              <p:tags r:id="rId1"/>
            </p:custDataLst>
          </p:nvPr>
        </p:nvGrpSpPr>
        <p:grpSpPr>
          <a:xfrm>
            <a:off x="1319135" y="572436"/>
            <a:ext cx="9573718" cy="5423629"/>
            <a:chOff x="1524000" y="857250"/>
            <a:chExt cx="9144000" cy="5143500"/>
          </a:xfrm>
        </p:grpSpPr>
        <p:pic>
          <p:nvPicPr>
            <p:cNvPr id="2" name="jAqDNQEvDL821111750"/>
            <p:cNvPicPr>
              <a:picLocks noRot="1" noChangeAspect="1"/>
            </p:cNvPicPr>
            <p:nvPr>
              <a:videoFile r:link="rId2"/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  <p:pic>
          <p:nvPicPr>
            <p:cNvPr id="3" name="jAqDNQEvDL821111750_pic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3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B0812D6B-BF97-4848-A313-604C17019E6A}"/>
              </a:ext>
            </a:extLst>
          </p:cNvPr>
          <p:cNvSpPr/>
          <p:nvPr/>
        </p:nvSpPr>
        <p:spPr>
          <a:xfrm>
            <a:off x="139485" y="874619"/>
            <a:ext cx="7296886" cy="5758656"/>
          </a:xfrm>
          <a:prstGeom prst="rect">
            <a:avLst/>
          </a:prstGeom>
          <a:solidFill>
            <a:srgbClr val="3A5C8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>
            <a:off x="303368" y="985179"/>
            <a:ext cx="6759253" cy="723545"/>
            <a:chOff x="4205677" y="4107136"/>
            <a:chExt cx="1454725" cy="544717"/>
          </a:xfrm>
        </p:grpSpPr>
        <p:sp>
          <p:nvSpPr>
            <p:cNvPr id="4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  <p:sp>
          <p:nvSpPr>
            <p:cNvPr id="5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BA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tr-TR" sz="2800" kern="0" noProof="1">
                  <a:solidFill>
                    <a:prstClr val="black"/>
                  </a:solidFill>
                  <a:ea typeface="맑은 고딕"/>
                </a:rPr>
                <a:t>Allah’ı (c.c.) Tanımak ve Bilmek</a:t>
              </a: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3991907" y="4320907"/>
              <a:ext cx="544715" cy="117173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</p:grpSp>
      <p:grpSp>
        <p:nvGrpSpPr>
          <p:cNvPr id="7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>
            <a:off x="273885" y="1947642"/>
            <a:ext cx="6788736" cy="654732"/>
            <a:chOff x="4205677" y="4107136"/>
            <a:chExt cx="1454725" cy="544717"/>
          </a:xfrm>
        </p:grpSpPr>
        <p:sp>
          <p:nvSpPr>
            <p:cNvPr id="8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  <p:sp>
          <p:nvSpPr>
            <p:cNvPr id="9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tr-TR" sz="3200" kern="0" noProof="1">
                  <a:solidFill>
                    <a:prstClr val="black"/>
                  </a:solidFill>
                  <a:ea typeface="맑은 고딕"/>
                </a:rPr>
                <a:t>Allah’a (c.c.) İman, İtaat ve Teslimiyet</a:t>
              </a:r>
            </a:p>
          </p:txBody>
        </p:sp>
        <p:sp>
          <p:nvSpPr>
            <p:cNvPr id="10" name="Rectangle 51">
              <a:extLst>
                <a:ext uri="{FF2B5EF4-FFF2-40B4-BE49-F238E27FC236}">
                  <a16:creationId xmlns:a16="http://schemas.microsoft.com/office/drawing/2014/main" id="{B6633CE9-FE2D-4D8E-8E6F-0BF932F0D0F3}"/>
                </a:ext>
              </a:extLst>
            </p:cNvPr>
            <p:cNvSpPr/>
            <p:nvPr/>
          </p:nvSpPr>
          <p:spPr>
            <a:xfrm rot="16200000">
              <a:off x="3994811" y="4318002"/>
              <a:ext cx="544715" cy="122983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</p:grpSp>
      <p:grpSp>
        <p:nvGrpSpPr>
          <p:cNvPr id="11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73884" y="2859128"/>
            <a:ext cx="6788737" cy="712133"/>
            <a:chOff x="4205677" y="4107135"/>
            <a:chExt cx="1454725" cy="544718"/>
          </a:xfrm>
        </p:grpSpPr>
        <p:sp>
          <p:nvSpPr>
            <p:cNvPr id="12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E7F1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tr-TR" sz="3600" kern="0" noProof="1">
                  <a:solidFill>
                    <a:prstClr val="black"/>
                  </a:solidFill>
                  <a:ea typeface="맑은 고딕"/>
                </a:rPr>
                <a:t>Allah’a (c.c.) İbadet</a:t>
              </a:r>
            </a:p>
          </p:txBody>
        </p: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3994811" y="4318001"/>
              <a:ext cx="544715" cy="122983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ea typeface="맑은 고딕"/>
              </a:endParaRPr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139485" y="162484"/>
            <a:ext cx="7296886" cy="712134"/>
          </a:xfrm>
          <a:prstGeom prst="rect">
            <a:avLst/>
          </a:prstGeom>
          <a:solidFill>
            <a:srgbClr val="3A5C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Allah’a (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Karşı Ahlaki Sorumluluklarımız</a:t>
            </a:r>
          </a:p>
        </p:txBody>
      </p:sp>
      <p:grpSp>
        <p:nvGrpSpPr>
          <p:cNvPr id="16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322344" y="3778700"/>
            <a:ext cx="6788737" cy="712133"/>
            <a:chOff x="4205677" y="4107135"/>
            <a:chExt cx="1454725" cy="544718"/>
          </a:xfrm>
          <a:solidFill>
            <a:srgbClr val="FFC000">
              <a:lumMod val="40000"/>
              <a:lumOff val="60000"/>
            </a:srgbClr>
          </a:solidFill>
        </p:grpSpPr>
        <p:sp>
          <p:nvSpPr>
            <p:cNvPr id="17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Allah’a (</a:t>
              </a:r>
              <a:r>
                <a:rPr kumimoji="0" lang="tr-TR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c.c</a:t>
              </a: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.) Karşı Sevgi ve Saygı</a:t>
              </a:r>
            </a:p>
          </p:txBody>
        </p:sp>
        <p:sp>
          <p:nvSpPr>
            <p:cNvPr id="19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3994811" y="4318001"/>
              <a:ext cx="544715" cy="12298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</p:grpSp>
      <p:grpSp>
        <p:nvGrpSpPr>
          <p:cNvPr id="20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356209" y="4747586"/>
            <a:ext cx="6788737" cy="712133"/>
            <a:chOff x="4205677" y="4107135"/>
            <a:chExt cx="1454725" cy="544718"/>
          </a:xfrm>
          <a:solidFill>
            <a:srgbClr val="A5A5A5">
              <a:lumMod val="60000"/>
              <a:lumOff val="40000"/>
            </a:srgbClr>
          </a:solidFill>
        </p:grpSpPr>
        <p:sp>
          <p:nvSpPr>
            <p:cNvPr id="21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  <p:sp>
          <p:nvSpPr>
            <p:cNvPr id="22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Allah’a (</a:t>
              </a:r>
              <a:r>
                <a:rPr kumimoji="0" lang="tr-TR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c.c</a:t>
              </a: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.) Dua, Zikir ve Şükür</a:t>
              </a:r>
            </a:p>
          </p:txBody>
        </p:sp>
        <p:sp>
          <p:nvSpPr>
            <p:cNvPr id="23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3994811" y="4318001"/>
              <a:ext cx="544715" cy="12298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</p:grpSp>
      <p:grpSp>
        <p:nvGrpSpPr>
          <p:cNvPr id="24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322344" y="5690426"/>
            <a:ext cx="6788737" cy="712133"/>
            <a:chOff x="4205677" y="4107135"/>
            <a:chExt cx="1454725" cy="544718"/>
          </a:xfrm>
          <a:solidFill>
            <a:srgbClr val="70AD47">
              <a:lumMod val="60000"/>
              <a:lumOff val="40000"/>
            </a:srgbClr>
          </a:solidFill>
        </p:grpSpPr>
        <p:sp>
          <p:nvSpPr>
            <p:cNvPr id="25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  <p:sp>
          <p:nvSpPr>
            <p:cNvPr id="26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Allah’a (</a:t>
              </a:r>
              <a:r>
                <a:rPr kumimoji="0" lang="tr-TR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c.c</a:t>
              </a:r>
              <a:r>
                <a:rPr kumimoji="0" lang="tr-T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</a:rPr>
                <a:t>.) Karşı İhlaslı Olmak</a:t>
              </a:r>
            </a:p>
          </p:txBody>
        </p:sp>
        <p:sp>
          <p:nvSpPr>
            <p:cNvPr id="27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3994811" y="4318001"/>
              <a:ext cx="544715" cy="12298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/>
              </a:endParaRPr>
            </a:p>
          </p:txBody>
        </p:sp>
      </p:grpSp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2"/>
          <a:srcRect l="7985" t="13158" r="41660" b="10035"/>
          <a:stretch/>
        </p:blipFill>
        <p:spPr>
          <a:xfrm>
            <a:off x="8256773" y="395127"/>
            <a:ext cx="2746008" cy="2997408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8" y="3571257"/>
            <a:ext cx="4297057" cy="30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790" y="852983"/>
            <a:ext cx="8732367" cy="5547818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Hz. Ömer (</a:t>
            </a:r>
            <a:r>
              <a:rPr lang="tr-TR" sz="2400" dirty="0" err="1"/>
              <a:t>r.a</a:t>
            </a:r>
            <a:r>
              <a:rPr lang="tr-TR" sz="2400" dirty="0"/>
              <a:t>) hilafeti döneminde, bir gün sabaha karşı Medine sokaklarında dolaşırken, evin birinden bir anne ve kızın tartışmalarını duyar.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/>
              <a:t>Anne, kızına;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tr-TR" sz="2400" i="1" dirty="0"/>
              <a:t>“Şu süte biraz su karıştır” </a:t>
            </a:r>
            <a:r>
              <a:rPr lang="tr-TR" sz="2400" dirty="0"/>
              <a:t>değer.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tr-TR" sz="2400" dirty="0"/>
              <a:t>kız annesine;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400" i="1" dirty="0"/>
              <a:t>“Halife Ömer süte su karıştırmayı </a:t>
            </a:r>
            <a:r>
              <a:rPr lang="tr-TR" sz="2400" i="1" dirty="0" smtClean="0"/>
              <a:t>yasakladı.” </a:t>
            </a:r>
            <a:r>
              <a:rPr lang="tr-TR" sz="2400" dirty="0"/>
              <a:t>diye cevap verir. Annesi; </a:t>
            </a:r>
            <a:r>
              <a:rPr lang="tr-TR" sz="2400" i="1" dirty="0"/>
              <a:t>“O şimdi nereden duyacak?” </a:t>
            </a:r>
            <a:r>
              <a:rPr lang="tr-TR" sz="2400" dirty="0"/>
              <a:t>deyince, kız; </a:t>
            </a:r>
            <a:r>
              <a:rPr lang="tr-TR" sz="2400" b="1" i="1" dirty="0" smtClean="0"/>
              <a:t>“anne </a:t>
            </a:r>
            <a:r>
              <a:rPr lang="tr-TR" sz="2400" b="1" i="1" dirty="0"/>
              <a:t>anne Halife Ömer görmese de, onu Rabbi görmüyor mu? Hz. Ömer’den gizlesek bile Allah’tan bunu nasıl gizleriz ki?” </a:t>
            </a:r>
            <a:r>
              <a:rPr lang="tr-TR" sz="2400" dirty="0"/>
              <a:t>der.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07" y="284813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Ã¼te s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69" y="2840920"/>
            <a:ext cx="3071961" cy="34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527507" y="182173"/>
            <a:ext cx="3327193" cy="609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Ders alıcı bir olay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4038530" y="-3183752"/>
            <a:ext cx="775907" cy="7456337"/>
          </a:xfrm>
          <a:prstGeom prst="round2Same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140673" y="131003"/>
            <a:ext cx="998579" cy="813614"/>
            <a:chOff x="1405985" y="1484784"/>
            <a:chExt cx="1176119" cy="813614"/>
          </a:xfrm>
          <a:solidFill>
            <a:srgbClr val="4F5881"/>
          </a:solidFill>
        </p:grpSpPr>
        <p:sp>
          <p:nvSpPr>
            <p:cNvPr id="4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071730" y="1788024"/>
              <a:ext cx="813147" cy="207601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" name="Rectangle 236">
            <a:extLst>
              <a:ext uri="{FF2B5EF4-FFF2-40B4-BE49-F238E27FC236}">
                <a16:creationId xmlns:a16="http://schemas.microsoft.com/office/drawing/2014/main" id="{73638ECA-3AD4-4CF2-AAE6-F444B9119FC0}"/>
              </a:ext>
            </a:extLst>
          </p:cNvPr>
          <p:cNvSpPr/>
          <p:nvPr/>
        </p:nvSpPr>
        <p:spPr>
          <a:xfrm rot="5400000">
            <a:off x="7705194" y="427560"/>
            <a:ext cx="813148" cy="19129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7439" y="281630"/>
            <a:ext cx="688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Müslümanın Hz. Peygambere Karşı Edebi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54087" y="193702"/>
            <a:ext cx="5138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tr-TR" sz="4800" dirty="0" smtClean="0">
                <a:solidFill>
                  <a:prstClr val="white"/>
                </a:solidFill>
                <a:latin typeface="Arial"/>
                <a:ea typeface="맑은 고딕"/>
              </a:rPr>
              <a:t>2</a:t>
            </a:r>
            <a:endParaRPr lang="tr-TR" sz="4800" dirty="0">
              <a:solidFill>
                <a:prstClr val="white"/>
              </a:solidFill>
              <a:latin typeface="Arial"/>
              <a:ea typeface="맑은 고딕"/>
            </a:endParaRP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9466BD54-831F-4B0D-8405-04C31014C317}"/>
              </a:ext>
            </a:extLst>
          </p:cNvPr>
          <p:cNvCxnSpPr/>
          <p:nvPr/>
        </p:nvCxnSpPr>
        <p:spPr>
          <a:xfrm>
            <a:off x="5941017" y="1193370"/>
            <a:ext cx="0" cy="342900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24F54058-FC3C-49F6-A855-A503FA4FB2B4}"/>
              </a:ext>
            </a:extLst>
          </p:cNvPr>
          <p:cNvCxnSpPr>
            <a:cxnSpLocks/>
          </p:cNvCxnSpPr>
          <p:nvPr/>
        </p:nvCxnSpPr>
        <p:spPr>
          <a:xfrm flipH="1">
            <a:off x="3518115" y="1224364"/>
            <a:ext cx="2260133" cy="224725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BF90A090-217B-4ECC-9E2F-771D7A126755}"/>
              </a:ext>
            </a:extLst>
          </p:cNvPr>
          <p:cNvCxnSpPr>
            <a:cxnSpLocks/>
          </p:cNvCxnSpPr>
          <p:nvPr/>
        </p:nvCxnSpPr>
        <p:spPr>
          <a:xfrm>
            <a:off x="5948728" y="1301861"/>
            <a:ext cx="2513347" cy="21542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5193CB4D-A5A0-46CA-913C-65581BBAA8EA}"/>
              </a:ext>
            </a:extLst>
          </p:cNvPr>
          <p:cNvSpPr/>
          <p:nvPr/>
        </p:nvSpPr>
        <p:spPr>
          <a:xfrm>
            <a:off x="4144655" y="1146876"/>
            <a:ext cx="3313754" cy="1656876"/>
          </a:xfrm>
          <a:custGeom>
            <a:avLst/>
            <a:gdLst>
              <a:gd name="connsiteX0" fmla="*/ 0 w 3313754"/>
              <a:gd name="connsiteY0" fmla="*/ 0 h 1656876"/>
              <a:gd name="connsiteX1" fmla="*/ 3313754 w 3313754"/>
              <a:gd name="connsiteY1" fmla="*/ 0 h 1656876"/>
              <a:gd name="connsiteX2" fmla="*/ 3305200 w 3313754"/>
              <a:gd name="connsiteY2" fmla="*/ 169405 h 1656876"/>
              <a:gd name="connsiteX3" fmla="*/ 1656877 w 3313754"/>
              <a:gd name="connsiteY3" fmla="*/ 1656876 h 1656876"/>
              <a:gd name="connsiteX4" fmla="*/ 8555 w 3313754"/>
              <a:gd name="connsiteY4" fmla="*/ 169405 h 16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754" h="1656876">
                <a:moveTo>
                  <a:pt x="0" y="0"/>
                </a:moveTo>
                <a:lnTo>
                  <a:pt x="3313754" y="0"/>
                </a:lnTo>
                <a:lnTo>
                  <a:pt x="3305200" y="169405"/>
                </a:lnTo>
                <a:cubicBezTo>
                  <a:pt x="3220351" y="1004895"/>
                  <a:pt x="2514753" y="1656876"/>
                  <a:pt x="1656877" y="1656876"/>
                </a:cubicBezTo>
                <a:cubicBezTo>
                  <a:pt x="799001" y="1656876"/>
                  <a:pt x="93403" y="1004895"/>
                  <a:pt x="8555" y="1694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4801C070-F302-47C7-A18D-751D2C47B877}"/>
              </a:ext>
            </a:extLst>
          </p:cNvPr>
          <p:cNvSpPr/>
          <p:nvPr/>
        </p:nvSpPr>
        <p:spPr>
          <a:xfrm>
            <a:off x="4315632" y="1146875"/>
            <a:ext cx="2971800" cy="1485900"/>
          </a:xfrm>
          <a:custGeom>
            <a:avLst/>
            <a:gdLst>
              <a:gd name="connsiteX0" fmla="*/ 0 w 3313754"/>
              <a:gd name="connsiteY0" fmla="*/ 0 h 1656876"/>
              <a:gd name="connsiteX1" fmla="*/ 3313754 w 3313754"/>
              <a:gd name="connsiteY1" fmla="*/ 0 h 1656876"/>
              <a:gd name="connsiteX2" fmla="*/ 3305200 w 3313754"/>
              <a:gd name="connsiteY2" fmla="*/ 169405 h 1656876"/>
              <a:gd name="connsiteX3" fmla="*/ 1656877 w 3313754"/>
              <a:gd name="connsiteY3" fmla="*/ 1656876 h 1656876"/>
              <a:gd name="connsiteX4" fmla="*/ 8555 w 3313754"/>
              <a:gd name="connsiteY4" fmla="*/ 169405 h 16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754" h="1656876">
                <a:moveTo>
                  <a:pt x="0" y="0"/>
                </a:moveTo>
                <a:lnTo>
                  <a:pt x="3313754" y="0"/>
                </a:lnTo>
                <a:lnTo>
                  <a:pt x="3305200" y="169405"/>
                </a:lnTo>
                <a:cubicBezTo>
                  <a:pt x="3220351" y="1004895"/>
                  <a:pt x="2514753" y="1656876"/>
                  <a:pt x="1656877" y="1656876"/>
                </a:cubicBezTo>
                <a:cubicBezTo>
                  <a:pt x="799001" y="1656876"/>
                  <a:pt x="93403" y="1004895"/>
                  <a:pt x="8555" y="1694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E6D1D9C1-EFA2-42E6-8FD6-77573CEB0ED6}"/>
              </a:ext>
            </a:extLst>
          </p:cNvPr>
          <p:cNvSpPr txBox="1"/>
          <p:nvPr/>
        </p:nvSpPr>
        <p:spPr>
          <a:xfrm>
            <a:off x="4291576" y="1267428"/>
            <a:ext cx="301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spc="300" dirty="0" smtClean="0">
                <a:solidFill>
                  <a:prstClr val="white"/>
                </a:solidFill>
              </a:rPr>
              <a:t>Hz. Muhammed'i (sav) Örnek almak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6943" y="3373296"/>
            <a:ext cx="3272058" cy="1570663"/>
          </a:xfrm>
          <a:prstGeom prst="ellipse">
            <a:avLst/>
          </a:prstGeom>
          <a:solidFill>
            <a:srgbClr val="BA0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Sünnetlerine uymaktır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49872" y="4696427"/>
            <a:ext cx="4162751" cy="1719871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prstClr val="white"/>
                </a:solidFill>
                <a:latin typeface="Calibri" panose="020F0502020204030204"/>
              </a:rPr>
              <a:t>Örnek ahlakını benimsemektir.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58294" y="3189731"/>
            <a:ext cx="3921896" cy="1692236"/>
          </a:xfrm>
          <a:prstGeom prst="ellipse">
            <a:avLst/>
          </a:prstGeom>
          <a:solidFill>
            <a:srgbClr val="F29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Rehberliğini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kabul etmektir.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7" y="1064464"/>
            <a:ext cx="4520490" cy="489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ynı Yan Köşesi Kesik Dikdörtgen 2"/>
          <p:cNvSpPr/>
          <p:nvPr/>
        </p:nvSpPr>
        <p:spPr>
          <a:xfrm>
            <a:off x="910140" y="199140"/>
            <a:ext cx="3099122" cy="1152809"/>
          </a:xfrm>
          <a:prstGeom prst="snip2SameRect">
            <a:avLst>
              <a:gd name="adj1" fmla="val 16667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 sevgisi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5096656" y="247651"/>
            <a:ext cx="6874950" cy="2990224"/>
          </a:xfrm>
          <a:prstGeom prst="roundRect">
            <a:avLst>
              <a:gd name="adj" fmla="val 7730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Milletimiz, Sevgili Peygamberimiz’in (s.a.v.) adı anıldığında salavat getirmeyi bir görev bilir. Çünkü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Resulullah’ın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(s.a.v.) adı anıldığında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salavat getirmek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ona olan sevgi ve saygımızın bir gereğidir.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156616" y="3766228"/>
            <a:ext cx="6782166" cy="253365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Sallallâhü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aleyhi ve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sellem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Allâhümme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salli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alâ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seyyidinâ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Muhammed”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“Es-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salâtü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vesselâmü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aleyke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Resûlallah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vb. ifadeleri söylemeye salavat getirmek denir.</a:t>
            </a:r>
          </a:p>
        </p:txBody>
      </p:sp>
    </p:spTree>
    <p:extLst>
      <p:ext uri="{BB962C8B-B14F-4D97-AF65-F5344CB8AC3E}">
        <p14:creationId xmlns:p14="http://schemas.microsoft.com/office/powerpoint/2010/main" val="35273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4428272" y="-3573495"/>
            <a:ext cx="775907" cy="8235823"/>
          </a:xfrm>
          <a:prstGeom prst="round2Same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140673" y="131003"/>
            <a:ext cx="998579" cy="813614"/>
            <a:chOff x="1405985" y="1484784"/>
            <a:chExt cx="1176119" cy="813614"/>
          </a:xfrm>
          <a:solidFill>
            <a:srgbClr val="4F5881"/>
          </a:solidFill>
        </p:grpSpPr>
        <p:sp>
          <p:nvSpPr>
            <p:cNvPr id="4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071730" y="1788024"/>
              <a:ext cx="813147" cy="207601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" name="Rectangle 236">
            <a:extLst>
              <a:ext uri="{FF2B5EF4-FFF2-40B4-BE49-F238E27FC236}">
                <a16:creationId xmlns:a16="http://schemas.microsoft.com/office/drawing/2014/main" id="{73638ECA-3AD4-4CF2-AAE6-F444B9119FC0}"/>
              </a:ext>
            </a:extLst>
          </p:cNvPr>
          <p:cNvSpPr/>
          <p:nvPr/>
        </p:nvSpPr>
        <p:spPr>
          <a:xfrm rot="5400000">
            <a:off x="8379751" y="502510"/>
            <a:ext cx="813148" cy="19129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7439" y="281630"/>
            <a:ext cx="762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Günlük Hayatında ve Sosyal İlişkilerinde Edebi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54087" y="193702"/>
            <a:ext cx="5138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tr-TR" sz="4800" dirty="0" smtClean="0">
                <a:solidFill>
                  <a:prstClr val="white"/>
                </a:solidFill>
                <a:latin typeface="Arial"/>
                <a:ea typeface="맑은 고딕"/>
              </a:rPr>
              <a:t>3</a:t>
            </a:r>
            <a:endParaRPr lang="tr-TR" sz="4800" dirty="0">
              <a:solidFill>
                <a:prstClr val="white"/>
              </a:solidFill>
              <a:latin typeface="Arial"/>
              <a:ea typeface="맑은 고딕"/>
            </a:endParaRPr>
          </a:p>
        </p:txBody>
      </p:sp>
      <p:grpSp>
        <p:nvGrpSpPr>
          <p:cNvPr id="9" name="Google Shape;1309;p52"/>
          <p:cNvGrpSpPr/>
          <p:nvPr/>
        </p:nvGrpSpPr>
        <p:grpSpPr>
          <a:xfrm>
            <a:off x="6363478" y="2611320"/>
            <a:ext cx="4915466" cy="3097158"/>
            <a:chOff x="5055941" y="934275"/>
            <a:chExt cx="3772292" cy="3211272"/>
          </a:xfrm>
        </p:grpSpPr>
        <p:sp>
          <p:nvSpPr>
            <p:cNvPr id="10" name="Google Shape;1310;p52"/>
            <p:cNvSpPr/>
            <p:nvPr/>
          </p:nvSpPr>
          <p:spPr>
            <a:xfrm>
              <a:off x="5055941" y="1116234"/>
              <a:ext cx="3772292" cy="3029313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1" name="Google Shape;1311;p52"/>
            <p:cNvSpPr/>
            <p:nvPr/>
          </p:nvSpPr>
          <p:spPr>
            <a:xfrm>
              <a:off x="5157952" y="1072475"/>
              <a:ext cx="3620938" cy="2960677"/>
            </a:xfrm>
            <a:prstGeom prst="rect">
              <a:avLst/>
            </a:prstGeom>
            <a:solidFill>
              <a:srgbClr val="4F476F">
                <a:lumMod val="20000"/>
                <a:lumOff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2" name="Google Shape;1313;p52"/>
            <p:cNvSpPr/>
            <p:nvPr/>
          </p:nvSpPr>
          <p:spPr>
            <a:xfrm>
              <a:off x="6111500" y="93427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13" name="Google Shape;1307;p52"/>
          <p:cNvSpPr txBox="1">
            <a:spLocks/>
          </p:cNvSpPr>
          <p:nvPr/>
        </p:nvSpPr>
        <p:spPr>
          <a:xfrm>
            <a:off x="1347089" y="1165481"/>
            <a:ext cx="5333218" cy="72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>
              <a:buClr>
                <a:srgbClr val="2F1932"/>
              </a:buClr>
              <a:defRPr/>
            </a:pPr>
            <a:r>
              <a:rPr lang="tr-TR" sz="3200" kern="0" dirty="0" smtClean="0">
                <a:solidFill>
                  <a:srgbClr val="2F1932"/>
                </a:solidFill>
                <a:latin typeface="Arial"/>
              </a:rPr>
              <a:t>Bazı Nezaket Kuralları</a:t>
            </a:r>
            <a:endParaRPr lang="tr-TR" sz="3200" kern="0" dirty="0">
              <a:solidFill>
                <a:srgbClr val="2F1932"/>
              </a:solidFill>
              <a:latin typeface="Arial"/>
            </a:endParaRPr>
          </a:p>
        </p:txBody>
      </p:sp>
      <p:sp>
        <p:nvSpPr>
          <p:cNvPr id="14" name="Google Shape;982;p40"/>
          <p:cNvSpPr/>
          <p:nvPr/>
        </p:nvSpPr>
        <p:spPr>
          <a:xfrm>
            <a:off x="1472891" y="2350616"/>
            <a:ext cx="707700" cy="707700"/>
          </a:xfrm>
          <a:prstGeom prst="rect">
            <a:avLst/>
          </a:prstGeom>
          <a:solidFill>
            <a:srgbClr val="FF86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tr-TR" sz="3600" kern="0" dirty="0">
                <a:solidFill>
                  <a:srgbClr val="2F1932"/>
                </a:solidFill>
                <a:latin typeface="Arial"/>
                <a:ea typeface="맑은 고딕"/>
                <a:cs typeface="Arial"/>
                <a:sym typeface="Arial"/>
              </a:rPr>
              <a:t>1</a:t>
            </a:r>
            <a:endParaRPr sz="3600" kern="0" dirty="0">
              <a:solidFill>
                <a:srgbClr val="2F1932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5" name="Google Shape;984;p40"/>
          <p:cNvSpPr/>
          <p:nvPr/>
        </p:nvSpPr>
        <p:spPr>
          <a:xfrm>
            <a:off x="1472891" y="3358416"/>
            <a:ext cx="707700" cy="707700"/>
          </a:xfrm>
          <a:prstGeom prst="rect">
            <a:avLst/>
          </a:prstGeom>
          <a:solidFill>
            <a:srgbClr val="FF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tr-TR" sz="3600" kern="0" dirty="0">
                <a:solidFill>
                  <a:srgbClr val="2F1932"/>
                </a:solidFill>
                <a:latin typeface="Arial"/>
                <a:ea typeface="맑은 고딕"/>
                <a:cs typeface="Arial"/>
                <a:sym typeface="Arial"/>
              </a:rPr>
              <a:t>2</a:t>
            </a:r>
            <a:endParaRPr sz="3600" kern="0" dirty="0">
              <a:solidFill>
                <a:srgbClr val="2F1932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6" name="Google Shape;986;p40"/>
          <p:cNvSpPr/>
          <p:nvPr/>
        </p:nvSpPr>
        <p:spPr>
          <a:xfrm>
            <a:off x="1472891" y="4433949"/>
            <a:ext cx="707700" cy="707700"/>
          </a:xfrm>
          <a:prstGeom prst="rect">
            <a:avLst/>
          </a:prstGeom>
          <a:solidFill>
            <a:srgbClr val="40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tr-TR" sz="3600" kern="0" dirty="0">
                <a:solidFill>
                  <a:srgbClr val="2F1932"/>
                </a:solidFill>
                <a:latin typeface="Arial"/>
                <a:ea typeface="맑은 고딕"/>
                <a:cs typeface="Arial"/>
                <a:sym typeface="Arial"/>
              </a:rPr>
              <a:t>3</a:t>
            </a:r>
            <a:endParaRPr sz="3600" kern="0" dirty="0">
              <a:solidFill>
                <a:srgbClr val="2F1932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cxnSp>
        <p:nvCxnSpPr>
          <p:cNvPr id="17" name="Google Shape;990;p40"/>
          <p:cNvCxnSpPr/>
          <p:nvPr/>
        </p:nvCxnSpPr>
        <p:spPr>
          <a:xfrm flipV="1">
            <a:off x="1500030" y="3203051"/>
            <a:ext cx="3689102" cy="10960"/>
          </a:xfrm>
          <a:prstGeom prst="straightConnector1">
            <a:avLst/>
          </a:prstGeom>
          <a:noFill/>
          <a:ln w="28575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991;p40"/>
          <p:cNvCxnSpPr/>
          <p:nvPr/>
        </p:nvCxnSpPr>
        <p:spPr>
          <a:xfrm>
            <a:off x="1522608" y="4300832"/>
            <a:ext cx="3652457" cy="0"/>
          </a:xfrm>
          <a:prstGeom prst="straightConnector1">
            <a:avLst/>
          </a:prstGeom>
          <a:noFill/>
          <a:ln w="28575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Dikdörtgen 18"/>
          <p:cNvSpPr/>
          <p:nvPr/>
        </p:nvSpPr>
        <p:spPr>
          <a:xfrm>
            <a:off x="2210119" y="2495454"/>
            <a:ext cx="3809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amsellaşmak</a:t>
            </a:r>
            <a:endParaRPr lang="tr-TR"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221409" y="3517099"/>
            <a:ext cx="3101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lerGü</a:t>
            </a:r>
            <a:r>
              <a:rPr lang="tr-TR" sz="32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 </a:t>
            </a: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lü</a:t>
            </a:r>
            <a:r>
              <a:rPr lang="tr-TR" sz="32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yüz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176253" y="4572609"/>
            <a:ext cx="3201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kkürteşe</a:t>
            </a:r>
            <a:r>
              <a:rPr lang="tr-TR" sz="32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 </a:t>
            </a: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meket</a:t>
            </a:r>
            <a:endParaRPr lang="tr-TR"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637208" y="3223836"/>
            <a:ext cx="4372143" cy="184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tr-TR" sz="28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Yanda harfleri karışık bir şekilde verilen kelimelerde hangi nezaket kuralları vardır?</a:t>
            </a:r>
          </a:p>
        </p:txBody>
      </p:sp>
      <p:sp>
        <p:nvSpPr>
          <p:cNvPr id="23" name="Google Shape;982;p40"/>
          <p:cNvSpPr/>
          <p:nvPr/>
        </p:nvSpPr>
        <p:spPr>
          <a:xfrm>
            <a:off x="1484615" y="5499434"/>
            <a:ext cx="707700" cy="70770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4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cxnSp>
        <p:nvCxnSpPr>
          <p:cNvPr id="24" name="Google Shape;990;p40"/>
          <p:cNvCxnSpPr/>
          <p:nvPr/>
        </p:nvCxnSpPr>
        <p:spPr>
          <a:xfrm flipV="1">
            <a:off x="1427348" y="6396417"/>
            <a:ext cx="4000935" cy="8615"/>
          </a:xfrm>
          <a:prstGeom prst="straightConnector1">
            <a:avLst/>
          </a:prstGeom>
          <a:noFill/>
          <a:ln w="28575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991;p40"/>
          <p:cNvCxnSpPr/>
          <p:nvPr/>
        </p:nvCxnSpPr>
        <p:spPr>
          <a:xfrm>
            <a:off x="1492128" y="5297294"/>
            <a:ext cx="3652457" cy="0"/>
          </a:xfrm>
          <a:prstGeom prst="straightConnector1">
            <a:avLst/>
          </a:prstGeom>
          <a:noFill/>
          <a:ln w="28575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Dikdörtgen 25"/>
          <p:cNvSpPr/>
          <p:nvPr/>
        </p:nvSpPr>
        <p:spPr>
          <a:xfrm>
            <a:off x="2230179" y="5540935"/>
            <a:ext cx="3201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gılıSay</a:t>
            </a:r>
            <a:r>
              <a:rPr lang="tr-TR" sz="3200" kern="0" dirty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 </a:t>
            </a:r>
            <a:r>
              <a:rPr lang="tr-TR" sz="3200" kern="0" dirty="0" err="1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rPr>
              <a:t>makol</a:t>
            </a:r>
            <a:endParaRPr lang="tr-TR" sz="32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7;p23"/>
          <p:cNvSpPr/>
          <p:nvPr/>
        </p:nvSpPr>
        <p:spPr>
          <a:xfrm>
            <a:off x="0" y="211486"/>
            <a:ext cx="7525062" cy="747883"/>
          </a:xfrm>
          <a:prstGeom prst="roundRect">
            <a:avLst>
              <a:gd name="adj" fmla="val 0"/>
            </a:avLst>
          </a:prstGeom>
          <a:solidFill>
            <a:srgbClr val="61D8C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1. İslam Ahlakının Özü: Edep ve Hayâ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81155" y="3402767"/>
            <a:ext cx="6879016" cy="1783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it-IT" sz="3200" dirty="0" smtClean="0">
                <a:solidFill>
                  <a:schemeClr val="tx1"/>
                </a:solidFill>
              </a:rPr>
              <a:t>Sizce </a:t>
            </a:r>
            <a:r>
              <a:rPr lang="it-IT" sz="3200" b="1" dirty="0" smtClean="0">
                <a:solidFill>
                  <a:schemeClr val="tx1"/>
                </a:solidFill>
              </a:rPr>
              <a:t>utanma duygusu </a:t>
            </a:r>
            <a:r>
              <a:rPr lang="it-IT" sz="3200" dirty="0" smtClean="0">
                <a:solidFill>
                  <a:schemeClr val="tx1"/>
                </a:solidFill>
              </a:rPr>
              <a:t>niçin gereklidir?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7000408" y="1094281"/>
            <a:ext cx="4706910" cy="5426440"/>
            <a:chOff x="6652080" y="860268"/>
            <a:chExt cx="5373665" cy="587304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7" b="99157" l="233" r="100000">
                          <a14:backgroundMark x1="11047" y1="68193" x2="7442" y2="693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52080" y="1165881"/>
              <a:ext cx="5373665" cy="5567428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4"/>
            <a:srcRect l="68239" t="9288" r="12480" b="66824"/>
            <a:stretch/>
          </p:blipFill>
          <p:spPr>
            <a:xfrm>
              <a:off x="10335492" y="860268"/>
              <a:ext cx="1579418" cy="1888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1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07;p39"/>
          <p:cNvSpPr/>
          <p:nvPr/>
        </p:nvSpPr>
        <p:spPr>
          <a:xfrm>
            <a:off x="546549" y="1730561"/>
            <a:ext cx="680877" cy="568071"/>
          </a:xfrm>
          <a:prstGeom prst="rect">
            <a:avLst/>
          </a:prstGeom>
          <a:solidFill>
            <a:srgbClr val="E8B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tr-TR" sz="36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  <a:cs typeface="Arial"/>
                <a:sym typeface="Arial"/>
              </a:rPr>
              <a:t>1</a:t>
            </a:r>
            <a:endParaRPr sz="3600" kern="0" dirty="0">
              <a:solidFill>
                <a:srgbClr val="242021">
                  <a:lumMod val="90000"/>
                  <a:lumOff val="10000"/>
                </a:srgbClr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1811;p39"/>
          <p:cNvSpPr txBox="1">
            <a:spLocks/>
          </p:cNvSpPr>
          <p:nvPr/>
        </p:nvSpPr>
        <p:spPr>
          <a:xfrm>
            <a:off x="422118" y="484994"/>
            <a:ext cx="612963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owlby One SC"/>
              <a:buNone/>
              <a:defRPr sz="2800" b="0" i="0" u="none" strike="noStrike" cap="none">
                <a:solidFill>
                  <a:schemeClr val="accent2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ofia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D16A77"/>
              </a:buClr>
              <a:defRPr/>
            </a:pPr>
            <a:r>
              <a:rPr lang="tr-TR" sz="4400" kern="0" dirty="0" smtClean="0">
                <a:solidFill>
                  <a:srgbClr val="D16A77"/>
                </a:solidFill>
                <a:latin typeface="Arial"/>
              </a:rPr>
              <a:t>Günlük hayatta edep</a:t>
            </a:r>
            <a:endParaRPr lang="tr-TR" sz="4400" kern="0" dirty="0">
              <a:solidFill>
                <a:srgbClr val="D16A77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81884" y="1758757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</a:rPr>
              <a:t>Biriyle karşılaşınca selamlaşmak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81884" y="2556513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</a:rPr>
              <a:t>Güler yüzlü olmak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10020" y="4250497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kern="0" dirty="0">
                <a:solidFill>
                  <a:srgbClr val="242021"/>
                </a:solidFill>
                <a:latin typeface="Arial"/>
                <a:ea typeface="맑은 고딕"/>
              </a:rPr>
              <a:t>Saygılı olmak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181884" y="3410539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kern="0" dirty="0">
                <a:solidFill>
                  <a:srgbClr val="242021"/>
                </a:solidFill>
                <a:latin typeface="Arial"/>
                <a:ea typeface="맑은 고딕"/>
              </a:rPr>
              <a:t>İyiliğe karşı teşekkür etmek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195952" y="5034185"/>
            <a:ext cx="576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kern="0" dirty="0">
                <a:solidFill>
                  <a:srgbClr val="242021"/>
                </a:solidFill>
                <a:latin typeface="Arial"/>
                <a:ea typeface="맑은 고딕"/>
              </a:rPr>
              <a:t>Biri konuşurken sözünü kesmemek</a:t>
            </a:r>
          </a:p>
        </p:txBody>
      </p:sp>
      <p:sp>
        <p:nvSpPr>
          <p:cNvPr id="9" name="Google Shape;1111;p46"/>
          <p:cNvSpPr/>
          <p:nvPr/>
        </p:nvSpPr>
        <p:spPr>
          <a:xfrm>
            <a:off x="542239" y="2383646"/>
            <a:ext cx="6314609" cy="45719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rgbClr val="242021"/>
          </a:solidFill>
          <a:ln>
            <a:solidFill>
              <a:srgbClr val="24202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>
              <a:solidFill>
                <a:srgbClr val="242021"/>
              </a:solidFill>
              <a:latin typeface="Arial"/>
              <a:ea typeface="맑은 고딕"/>
            </a:endParaRPr>
          </a:p>
        </p:txBody>
      </p:sp>
      <p:sp>
        <p:nvSpPr>
          <p:cNvPr id="10" name="Google Shape;1111;p46"/>
          <p:cNvSpPr/>
          <p:nvPr/>
        </p:nvSpPr>
        <p:spPr>
          <a:xfrm>
            <a:off x="542239" y="3200744"/>
            <a:ext cx="6314609" cy="45719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rgbClr val="242021"/>
          </a:solidFill>
          <a:ln>
            <a:solidFill>
              <a:srgbClr val="24202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>
              <a:solidFill>
                <a:srgbClr val="242021"/>
              </a:solidFill>
              <a:latin typeface="Arial"/>
              <a:ea typeface="맑은 고딕"/>
            </a:endParaRPr>
          </a:p>
        </p:txBody>
      </p:sp>
      <p:sp>
        <p:nvSpPr>
          <p:cNvPr id="11" name="Google Shape;1111;p46"/>
          <p:cNvSpPr/>
          <p:nvPr/>
        </p:nvSpPr>
        <p:spPr>
          <a:xfrm>
            <a:off x="542239" y="4017842"/>
            <a:ext cx="6314609" cy="45719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rgbClr val="242021"/>
          </a:solidFill>
          <a:ln>
            <a:solidFill>
              <a:srgbClr val="24202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>
              <a:solidFill>
                <a:srgbClr val="242021"/>
              </a:solidFill>
              <a:latin typeface="Arial"/>
              <a:ea typeface="맑은 고딕"/>
            </a:endParaRPr>
          </a:p>
        </p:txBody>
      </p:sp>
      <p:sp>
        <p:nvSpPr>
          <p:cNvPr id="12" name="Google Shape;1111;p46"/>
          <p:cNvSpPr/>
          <p:nvPr/>
        </p:nvSpPr>
        <p:spPr>
          <a:xfrm>
            <a:off x="542239" y="4834940"/>
            <a:ext cx="6314609" cy="45719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rgbClr val="242021"/>
          </a:solidFill>
          <a:ln>
            <a:solidFill>
              <a:srgbClr val="24202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>
              <a:solidFill>
                <a:srgbClr val="242021"/>
              </a:solidFill>
              <a:latin typeface="Arial"/>
              <a:ea typeface="맑은 고딕"/>
            </a:endParaRPr>
          </a:p>
        </p:txBody>
      </p:sp>
      <p:sp>
        <p:nvSpPr>
          <p:cNvPr id="13" name="Google Shape;1111;p46"/>
          <p:cNvSpPr/>
          <p:nvPr/>
        </p:nvSpPr>
        <p:spPr>
          <a:xfrm>
            <a:off x="542239" y="5652039"/>
            <a:ext cx="6314609" cy="45719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rgbClr val="242021"/>
          </a:solidFill>
          <a:ln>
            <a:solidFill>
              <a:srgbClr val="24202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>
              <a:solidFill>
                <a:srgbClr val="242021"/>
              </a:solidFill>
              <a:latin typeface="Arial"/>
              <a:ea typeface="맑은 고딕"/>
            </a:endParaRPr>
          </a:p>
        </p:txBody>
      </p:sp>
      <p:sp>
        <p:nvSpPr>
          <p:cNvPr id="14" name="Google Shape;11807;p39"/>
          <p:cNvSpPr/>
          <p:nvPr/>
        </p:nvSpPr>
        <p:spPr>
          <a:xfrm>
            <a:off x="546549" y="2540626"/>
            <a:ext cx="680877" cy="568071"/>
          </a:xfrm>
          <a:prstGeom prst="rect">
            <a:avLst/>
          </a:prstGeom>
          <a:solidFill>
            <a:srgbClr val="217D9E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tr-TR" sz="36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  <a:cs typeface="Arial"/>
                <a:sym typeface="Arial"/>
              </a:rPr>
              <a:t>2</a:t>
            </a:r>
            <a:endParaRPr sz="3600" kern="0" dirty="0">
              <a:solidFill>
                <a:srgbClr val="242021">
                  <a:lumMod val="90000"/>
                  <a:lumOff val="10000"/>
                </a:srgbClr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5" name="Google Shape;11807;p39"/>
          <p:cNvSpPr/>
          <p:nvPr/>
        </p:nvSpPr>
        <p:spPr>
          <a:xfrm>
            <a:off x="546549" y="3350691"/>
            <a:ext cx="680877" cy="568071"/>
          </a:xfrm>
          <a:prstGeom prst="rect">
            <a:avLst/>
          </a:prstGeom>
          <a:solidFill>
            <a:srgbClr val="D16A7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tr-TR" sz="36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  <a:cs typeface="Arial"/>
                <a:sym typeface="Arial"/>
              </a:rPr>
              <a:t>3</a:t>
            </a:r>
            <a:endParaRPr sz="3600" kern="0" dirty="0">
              <a:solidFill>
                <a:srgbClr val="242021">
                  <a:lumMod val="90000"/>
                  <a:lumOff val="10000"/>
                </a:srgbClr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6" name="Google Shape;11807;p39"/>
          <p:cNvSpPr/>
          <p:nvPr/>
        </p:nvSpPr>
        <p:spPr>
          <a:xfrm>
            <a:off x="546549" y="4160756"/>
            <a:ext cx="680877" cy="568071"/>
          </a:xfrm>
          <a:prstGeom prst="rect">
            <a:avLst/>
          </a:prstGeom>
          <a:solidFill>
            <a:srgbClr val="38A19F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tr-TR" sz="36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  <a:cs typeface="Arial"/>
                <a:sym typeface="Arial"/>
              </a:rPr>
              <a:t>4</a:t>
            </a:r>
            <a:endParaRPr sz="3600" kern="0" dirty="0">
              <a:solidFill>
                <a:srgbClr val="242021">
                  <a:lumMod val="90000"/>
                  <a:lumOff val="10000"/>
                </a:srgbClr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7" name="Google Shape;11807;p39"/>
          <p:cNvSpPr/>
          <p:nvPr/>
        </p:nvSpPr>
        <p:spPr>
          <a:xfrm>
            <a:off x="546549" y="4970821"/>
            <a:ext cx="680877" cy="568071"/>
          </a:xfrm>
          <a:prstGeom prst="rect">
            <a:avLst/>
          </a:prstGeom>
          <a:solidFill>
            <a:srgbClr val="FEF9F0">
              <a:lumMod val="7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tr-TR" sz="3600" kern="0" dirty="0">
                <a:solidFill>
                  <a:srgbClr val="242021">
                    <a:lumMod val="90000"/>
                    <a:lumOff val="10000"/>
                  </a:srgbClr>
                </a:solidFill>
                <a:latin typeface="Arial"/>
                <a:ea typeface="맑은 고딕"/>
                <a:cs typeface="Arial"/>
                <a:sym typeface="Arial"/>
              </a:rPr>
              <a:t>5</a:t>
            </a:r>
            <a:endParaRPr sz="3600" kern="0" dirty="0">
              <a:solidFill>
                <a:srgbClr val="242021">
                  <a:lumMod val="90000"/>
                  <a:lumOff val="10000"/>
                </a:srgbClr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89" y="891608"/>
            <a:ext cx="4658588" cy="492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a Bükülü Ok 1"/>
          <p:cNvSpPr/>
          <p:nvPr/>
        </p:nvSpPr>
        <p:spPr>
          <a:xfrm rot="361668">
            <a:off x="9581854" y="2340049"/>
            <a:ext cx="2107662" cy="3596741"/>
          </a:xfrm>
          <a:prstGeom prst="curvedLeftArrow">
            <a:avLst>
              <a:gd name="adj1" fmla="val 25000"/>
              <a:gd name="adj2" fmla="val 63952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244645" y="501838"/>
            <a:ext cx="8480323" cy="3317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>
                <a:cs typeface="Arial" panose="020B0604020202020204" pitchFamily="34" charset="0"/>
              </a:rPr>
              <a:t>“Doğruluk göster, yalanla uyuşma. Abartarak konuşma, doğruyu söylemekten geri durma. Kendine uygun görmediğini başkalarına da uygun görme.”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tr-TR" sz="3200" dirty="0" smtClean="0"/>
              <a:t>(Hacı Bektaş Velî, </a:t>
            </a:r>
            <a:r>
              <a:rPr lang="tr-TR" sz="3200" dirty="0" err="1" smtClean="0"/>
              <a:t>Kitabü’l-Fevaid</a:t>
            </a:r>
            <a:r>
              <a:rPr lang="tr-TR" sz="3200" dirty="0" smtClean="0"/>
              <a:t>, s. 29.)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1" y="501838"/>
            <a:ext cx="2719541" cy="331784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54636" y="4421856"/>
            <a:ext cx="8799226" cy="1484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 smtClean="0"/>
              <a:t>Hacı Bektaş Veli’nin bu sözüne göre günlük hayatta nelere dikkat etmemiz gerekir?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21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3" name="Serbest Form 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" name="Dikdörtgen 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Doğru sözlü olmak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324781" y="1319987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7" name="Serbest Form 6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Yüksek sesle konuşmak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Dikdörtgen 8"/>
          <p:cNvSpPr/>
          <p:nvPr/>
        </p:nvSpPr>
        <p:spPr>
          <a:xfrm>
            <a:off x="726501" y="2637510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36050" y="153374"/>
            <a:ext cx="11263679" cy="8092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Konuşmada ve iletişimde bize neler sevap kazandırır? İşaretleyelim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12" name="Serbest Form 1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Güzel sözler kullanmak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391477" y="3911791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  <p:grpSp>
        <p:nvGrpSpPr>
          <p:cNvPr id="15" name="Grup 1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16" name="Serbest Form 1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Kırıcı sözlerden uzak durmak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361905" y="1319987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6600056" y="5085184"/>
            <a:ext cx="5226555" cy="786062"/>
            <a:chOff x="946484" y="753981"/>
            <a:chExt cx="5226555" cy="786062"/>
          </a:xfrm>
        </p:grpSpPr>
        <p:sp>
          <p:nvSpPr>
            <p:cNvPr id="24" name="Serbest Form 23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Argolu sözler kullanmamak</a:t>
              </a:r>
              <a:endPara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Dikdörtgen 25"/>
          <p:cNvSpPr/>
          <p:nvPr/>
        </p:nvSpPr>
        <p:spPr>
          <a:xfrm>
            <a:off x="6388787" y="5133931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Geri veya Önceki 27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İleri veya Sonraki 28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Komut Düğmesi: Giriş 29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up 30"/>
          <p:cNvGrpSpPr/>
          <p:nvPr/>
        </p:nvGrpSpPr>
        <p:grpSpPr>
          <a:xfrm>
            <a:off x="6592224" y="370827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Dedikodu yapmak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782675" y="3748964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23392" y="5157192"/>
            <a:ext cx="5293251" cy="786062"/>
            <a:chOff x="946484" y="753981"/>
            <a:chExt cx="5293251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Gıybetten kaçınmak</a:t>
              </a: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412123" y="5235920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38874" y="2527041"/>
            <a:ext cx="5226555" cy="786062"/>
            <a:chOff x="946484" y="753981"/>
            <a:chExt cx="5226555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Doğru sözlü olmak</a:t>
              </a:r>
              <a:endPara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427605" y="2575788"/>
            <a:ext cx="1304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42303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8" grpId="0"/>
      <p:bldP spid="26" grpId="0"/>
      <p:bldP spid="34" grpId="0"/>
      <p:bldP spid="38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541" y="6096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İnsanın Allah’a karşı ahlaki sorumluluklarından biri de kulluk görevini yerine getirmektir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2295" y="6096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92428" y="6059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37766" y="5970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28305" y="5810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67231" y="6689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96346" y="6689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8217" y="26075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 Haya, sadece utanmak anlamına gelir.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4169" y="26148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44302" y="26047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089640" y="26087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268410" y="253815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19105" y="26485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48220" y="26485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166436" y="16282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Edep; iyi </a:t>
            </a:r>
            <a:r>
              <a:rPr lang="tr-TR" sz="2400" dirty="0">
                <a:solidFill>
                  <a:prstClr val="black"/>
                </a:solidFill>
              </a:rPr>
              <a:t>tutum, </a:t>
            </a:r>
            <a:r>
              <a:rPr lang="tr-TR" sz="2400" dirty="0" smtClean="0">
                <a:solidFill>
                  <a:prstClr val="black"/>
                </a:solidFill>
              </a:rPr>
              <a:t>incelik, kibarlık ve güzel ahlak anlamlarına gelir.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72190" y="16282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74457" y="35052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Müslüman, </a:t>
            </a:r>
            <a:r>
              <a:rPr lang="tr-TR" sz="2400" dirty="0" smtClean="0">
                <a:solidFill>
                  <a:prstClr val="black"/>
                </a:solidFill>
              </a:rPr>
              <a:t>davranışlarında edepli </a:t>
            </a:r>
            <a:r>
              <a:rPr lang="tr-TR" sz="2400" dirty="0">
                <a:solidFill>
                  <a:prstClr val="black"/>
                </a:solidFill>
              </a:rPr>
              <a:t>ve ölçülü </a:t>
            </a:r>
            <a:r>
              <a:rPr lang="tr-TR" sz="2400" dirty="0" smtClean="0">
                <a:solidFill>
                  <a:prstClr val="black"/>
                </a:solidFill>
              </a:rPr>
              <a:t>olmaya çok dikkat etmelidir.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80211" y="35052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46133" y="55031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 Edep ile haya arasında bir ilişki yoktur.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7" name="Dikdörtgen 76"/>
          <p:cNvSpPr/>
          <p:nvPr/>
        </p:nvSpPr>
        <p:spPr>
          <a:xfrm>
            <a:off x="32085" y="55104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12218" y="55003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057556" y="55043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140073" y="5465837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587021" y="55441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16136" y="55441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34352" y="45238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Haya kötü</a:t>
            </a:r>
            <a:r>
              <a:rPr lang="tr-TR" sz="2400" dirty="0">
                <a:solidFill>
                  <a:prstClr val="black"/>
                </a:solidFill>
              </a:rPr>
              <a:t>, çirkin, ahlak dışı ve günah olan davranışlardan </a:t>
            </a:r>
            <a:r>
              <a:rPr lang="tr-TR" sz="2400" dirty="0" smtClean="0">
                <a:solidFill>
                  <a:prstClr val="black"/>
                </a:solidFill>
              </a:rPr>
              <a:t>rahatsız, mahcup olmak ve utanmaktır.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40106" y="45238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0239" y="45201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65577" y="45113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56116" y="44952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595042" y="4583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24157" y="4583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</p:spTree>
    <p:extLst>
      <p:ext uri="{BB962C8B-B14F-4D97-AF65-F5344CB8AC3E}">
        <p14:creationId xmlns:p14="http://schemas.microsoft.com/office/powerpoint/2010/main" val="7752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57150" y="5469279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57150" y="4757436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57150" y="404559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57150" y="333375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812689" y="3339761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Üslubuna dikkat etmesi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801659" y="405258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Boş sözü terk </a:t>
              </a:r>
              <a:r>
                <a:rPr lang="tr-TR" sz="2800" dirty="0" smtClean="0">
                  <a:solidFill>
                    <a:prstClr val="black"/>
                  </a:solidFill>
                  <a:latin typeface="Calibri" panose="020F0502020204030204"/>
                </a:rPr>
                <a:t>etmesi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756541" y="4769943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Yalandan sakınması</a:t>
              </a: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764563" y="547684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Sırları açığa vurması</a:t>
              </a: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77466" y="57150"/>
            <a:ext cx="11919284" cy="31763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prstClr val="black"/>
                </a:solidFill>
              </a:rPr>
              <a:t>“Allah’a ve ahiret gününe inanan ya hayır söylesin ya da sussun!” </a:t>
            </a:r>
          </a:p>
          <a:p>
            <a:pPr lvl="1">
              <a:defRPr/>
            </a:pPr>
            <a:endParaRPr lang="tr-TR" sz="2800" dirty="0">
              <a:solidFill>
                <a:prstClr val="black"/>
              </a:solidFill>
            </a:endParaRPr>
          </a:p>
          <a:p>
            <a:pPr lvl="1" algn="just">
              <a:defRPr/>
            </a:pPr>
            <a:r>
              <a:rPr lang="tr-TR" sz="3200" b="1" dirty="0" smtClean="0">
                <a:solidFill>
                  <a:prstClr val="black"/>
                </a:solidFill>
              </a:rPr>
              <a:t>Bu </a:t>
            </a:r>
            <a:r>
              <a:rPr lang="tr-TR" sz="3200" b="1" dirty="0">
                <a:solidFill>
                  <a:prstClr val="black"/>
                </a:solidFill>
              </a:rPr>
              <a:t>hadisi benimseyen bir kişiden aşağıdakilerden hangisi </a:t>
            </a:r>
            <a:r>
              <a:rPr lang="tr-TR" sz="3200" b="1" u="sng" dirty="0">
                <a:solidFill>
                  <a:prstClr val="black"/>
                </a:solidFill>
              </a:rPr>
              <a:t>beklenmez?</a:t>
            </a: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8632248" y="0"/>
            <a:ext cx="3559752" cy="497753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Beceri Temelli Testler (MEB), 2019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0421" y="160420"/>
            <a:ext cx="11919284" cy="51161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85900" lvl="2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tr-TR" sz="3200" dirty="0" smtClean="0">
                <a:solidFill>
                  <a:prstClr val="black"/>
                </a:solidFill>
              </a:rPr>
              <a:t>Edep</a:t>
            </a:r>
            <a:r>
              <a:rPr lang="tr-TR" sz="3200" dirty="0">
                <a:solidFill>
                  <a:prstClr val="black"/>
                </a:solidFill>
              </a:rPr>
              <a:t>, insan ilişkilerini güzelleştirir.</a:t>
            </a:r>
          </a:p>
          <a:p>
            <a:pPr marL="1485900" lvl="2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tr-TR" sz="3200" dirty="0" smtClean="0">
                <a:solidFill>
                  <a:prstClr val="black"/>
                </a:solidFill>
              </a:rPr>
              <a:t>Müslüman</a:t>
            </a:r>
            <a:r>
              <a:rPr lang="tr-TR" sz="3200" dirty="0">
                <a:solidFill>
                  <a:prstClr val="black"/>
                </a:solidFill>
              </a:rPr>
              <a:t>, Yüce Allah’tan hayâ eder.</a:t>
            </a:r>
          </a:p>
          <a:p>
            <a:pPr marL="1485900" lvl="2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tr-TR" sz="3200" dirty="0" smtClean="0">
                <a:solidFill>
                  <a:prstClr val="black"/>
                </a:solidFill>
              </a:rPr>
              <a:t>Edep doğru davranışları yapmaktır.</a:t>
            </a:r>
            <a:endParaRPr lang="tr-TR" sz="3200" dirty="0">
              <a:solidFill>
                <a:prstClr val="black"/>
              </a:solidFill>
            </a:endParaRPr>
          </a:p>
          <a:p>
            <a:pPr marL="1485900" lvl="2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tr-TR" sz="3200" dirty="0" smtClean="0">
                <a:solidFill>
                  <a:prstClr val="black"/>
                </a:solidFill>
              </a:rPr>
              <a:t>Dost </a:t>
            </a:r>
            <a:r>
              <a:rPr lang="tr-TR" sz="3200" dirty="0">
                <a:solidFill>
                  <a:prstClr val="black"/>
                </a:solidFill>
              </a:rPr>
              <a:t>yanlış da yapsa doğru da yapsa ona destek olmak gerekir.</a:t>
            </a:r>
          </a:p>
          <a:p>
            <a:pPr lvl="1">
              <a:lnSpc>
                <a:spcPct val="150000"/>
              </a:lnSpc>
            </a:pPr>
            <a:r>
              <a:rPr lang="tr-TR" sz="3200" b="1" dirty="0">
                <a:solidFill>
                  <a:prstClr val="black"/>
                </a:solidFill>
              </a:rPr>
              <a:t>Yukarıdaki cümlelerden hangileri </a:t>
            </a:r>
            <a:r>
              <a:rPr lang="tr-TR" sz="3200" b="1" u="sng" dirty="0">
                <a:solidFill>
                  <a:prstClr val="black"/>
                </a:solidFill>
              </a:rPr>
              <a:t>doğrudur</a:t>
            </a:r>
            <a:r>
              <a:rPr lang="tr-TR" sz="3200" b="1" u="sng" dirty="0" smtClean="0">
                <a:solidFill>
                  <a:prstClr val="black"/>
                </a:solidFill>
              </a:rPr>
              <a:t>?</a:t>
            </a:r>
            <a:endParaRPr lang="tr-TR" sz="3200" b="1" u="sng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931" y="5668432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23083" y="5694948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5" name="b"/>
          <p:cNvGrpSpPr/>
          <p:nvPr/>
        </p:nvGrpSpPr>
        <p:grpSpPr>
          <a:xfrm>
            <a:off x="3659662" y="5699449"/>
            <a:ext cx="1569236" cy="616999"/>
            <a:chOff x="9304418" y="1698249"/>
            <a:chExt cx="676277" cy="7036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Serbest Form 5"/>
            <p:cNvSpPr/>
            <p:nvPr/>
          </p:nvSpPr>
          <p:spPr>
            <a:xfrm>
              <a:off x="9304421" y="1698250"/>
              <a:ext cx="676274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I-III-IV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İkizkenar Üçgen 6"/>
            <p:cNvSpPr/>
            <p:nvPr/>
          </p:nvSpPr>
          <p:spPr>
            <a:xfrm rot="5400000">
              <a:off x="9084022" y="1918645"/>
              <a:ext cx="703619" cy="262827"/>
            </a:xfrm>
            <a:prstGeom prst="triangle">
              <a:avLst/>
            </a:prstGeom>
            <a:solidFill>
              <a:srgbClr val="FFB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</a:p>
          </p:txBody>
        </p:sp>
      </p:grpSp>
      <p:grpSp>
        <p:nvGrpSpPr>
          <p:cNvPr id="8" name="E"/>
          <p:cNvGrpSpPr/>
          <p:nvPr/>
        </p:nvGrpSpPr>
        <p:grpSpPr>
          <a:xfrm>
            <a:off x="829185" y="5715982"/>
            <a:ext cx="1509278" cy="600466"/>
            <a:chOff x="9304418" y="1698249"/>
            <a:chExt cx="744306" cy="6847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Serbest Form 8"/>
            <p:cNvSpPr/>
            <p:nvPr/>
          </p:nvSpPr>
          <p:spPr>
            <a:xfrm>
              <a:off x="9304420" y="1698250"/>
              <a:ext cx="744304" cy="623262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/>
                </a:rPr>
                <a:t>I-II-III</a:t>
              </a:r>
            </a:p>
          </p:txBody>
        </p:sp>
        <p:sp>
          <p:nvSpPr>
            <p:cNvPr id="10" name="İkizkenar Üçgen 9"/>
            <p:cNvSpPr/>
            <p:nvPr/>
          </p:nvSpPr>
          <p:spPr>
            <a:xfrm rot="5400000">
              <a:off x="9131281" y="1871386"/>
              <a:ext cx="684765" cy="338491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11" name="Komut Düğmesi: Geri veya Önceki 10">
            <a:hlinkClick r:id="" action="ppaction://hlinkshowjump?jump=previousslide" highlightClick="1"/>
          </p:cNvPr>
          <p:cNvSpPr/>
          <p:nvPr/>
        </p:nvSpPr>
        <p:spPr>
          <a:xfrm>
            <a:off x="10988843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" name="Komut Düğmesi: İleri veya Sonraki 11">
            <a:hlinkClick r:id="" action="ppaction://hlinkshowjump?jump=nextslide" highlightClick="1"/>
          </p:cNvPr>
          <p:cNvSpPr/>
          <p:nvPr/>
        </p:nvSpPr>
        <p:spPr>
          <a:xfrm>
            <a:off x="11646569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803692" y="5652475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4" name="b"/>
          <p:cNvGrpSpPr/>
          <p:nvPr/>
        </p:nvGrpSpPr>
        <p:grpSpPr>
          <a:xfrm>
            <a:off x="6550097" y="5699449"/>
            <a:ext cx="1687171" cy="616999"/>
            <a:chOff x="9304418" y="1698249"/>
            <a:chExt cx="727102" cy="7036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Serbest Form 14"/>
            <p:cNvSpPr/>
            <p:nvPr/>
          </p:nvSpPr>
          <p:spPr>
            <a:xfrm>
              <a:off x="9304421" y="1698250"/>
              <a:ext cx="727099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 II-III-IV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6" name="İkizkenar Üçgen 15"/>
            <p:cNvSpPr/>
            <p:nvPr/>
          </p:nvSpPr>
          <p:spPr>
            <a:xfrm rot="5400000">
              <a:off x="9084022" y="1918645"/>
              <a:ext cx="703619" cy="262827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8789233" y="568495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8" name="b"/>
          <p:cNvGrpSpPr/>
          <p:nvPr/>
        </p:nvGrpSpPr>
        <p:grpSpPr>
          <a:xfrm>
            <a:off x="9558466" y="5699449"/>
            <a:ext cx="1786299" cy="616999"/>
            <a:chOff x="9304418" y="1698249"/>
            <a:chExt cx="769822" cy="7036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Serbest Form 18"/>
            <p:cNvSpPr/>
            <p:nvPr/>
          </p:nvSpPr>
          <p:spPr>
            <a:xfrm>
              <a:off x="9304421" y="1698250"/>
              <a:ext cx="769819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III ve IV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0" name="İkizkenar Üçgen 19"/>
            <p:cNvSpPr/>
            <p:nvPr/>
          </p:nvSpPr>
          <p:spPr>
            <a:xfrm rot="5400000">
              <a:off x="9084022" y="1918645"/>
              <a:ext cx="703619" cy="262827"/>
            </a:xfrm>
            <a:prstGeom prst="triangle">
              <a:avLst/>
            </a:prstGeom>
            <a:solidFill>
              <a:srgbClr val="D764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5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8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46552" r="45662"/>
          <a:stretch/>
        </p:blipFill>
        <p:spPr>
          <a:xfrm>
            <a:off x="149902" y="259158"/>
            <a:ext cx="3525208" cy="3368461"/>
          </a:xfrm>
          <a:prstGeom prst="rect">
            <a:avLst/>
          </a:prstGeom>
        </p:spPr>
      </p:pic>
      <p:sp>
        <p:nvSpPr>
          <p:cNvPr id="14" name="Sola Bükülü Ok 13"/>
          <p:cNvSpPr/>
          <p:nvPr/>
        </p:nvSpPr>
        <p:spPr>
          <a:xfrm>
            <a:off x="10523207" y="3253030"/>
            <a:ext cx="1438943" cy="2358657"/>
          </a:xfrm>
          <a:prstGeom prst="curvedLeftArrow">
            <a:avLst>
              <a:gd name="adj1" fmla="val 18203"/>
              <a:gd name="adj2" fmla="val 50000"/>
              <a:gd name="adj3" fmla="val 25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1863777" y="4609485"/>
            <a:ext cx="8434465" cy="1341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Verilen parçaya göre edep nedir? Edepli olmak  hangi davranışlarla sağlanır?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6" name="Google Shape;2763;p70"/>
          <p:cNvSpPr/>
          <p:nvPr/>
        </p:nvSpPr>
        <p:spPr>
          <a:xfrm>
            <a:off x="1987675" y="4804688"/>
            <a:ext cx="435422" cy="473723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cs typeface="Arial"/>
              <a:sym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822492" y="190108"/>
            <a:ext cx="8160961" cy="3587413"/>
          </a:xfrm>
          <a:prstGeom prst="rect">
            <a:avLst/>
          </a:prstGeom>
          <a:solidFill>
            <a:srgbClr val="A9D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sz="2800" dirty="0">
                <a:solidFill>
                  <a:prstClr val="black"/>
                </a:solidFill>
              </a:rPr>
              <a:t>İnsan, Allah’ın (c.c.) yarattığı bu ahenkli âlemin bir parçasıdır. O da Allah’a (c.c</a:t>
            </a:r>
            <a:r>
              <a:rPr lang="tr-TR" sz="2800" dirty="0" smtClean="0">
                <a:solidFill>
                  <a:prstClr val="black"/>
                </a:solidFill>
              </a:rPr>
              <a:t>.) kulluk </a:t>
            </a:r>
            <a:r>
              <a:rPr lang="tr-TR" sz="2800" dirty="0">
                <a:solidFill>
                  <a:prstClr val="black"/>
                </a:solidFill>
              </a:rPr>
              <a:t>etmek için </a:t>
            </a:r>
            <a:r>
              <a:rPr lang="tr-TR" sz="2800" dirty="0" smtClean="0">
                <a:solidFill>
                  <a:prstClr val="black"/>
                </a:solidFill>
              </a:rPr>
              <a:t>yaratılmıştır. Allah’a </a:t>
            </a:r>
            <a:r>
              <a:rPr lang="tr-TR" sz="2800" dirty="0">
                <a:solidFill>
                  <a:prstClr val="black"/>
                </a:solidFill>
              </a:rPr>
              <a:t>(c.c.) kulluk etmek biz Müslümanları </a:t>
            </a:r>
            <a:r>
              <a:rPr lang="tr-TR" sz="2800" dirty="0" smtClean="0">
                <a:solidFill>
                  <a:prstClr val="black"/>
                </a:solidFill>
              </a:rPr>
              <a:t>diğer varlıklarla </a:t>
            </a:r>
            <a:r>
              <a:rPr lang="tr-TR" sz="2800" dirty="0">
                <a:solidFill>
                  <a:prstClr val="black"/>
                </a:solidFill>
              </a:rPr>
              <a:t>dost ve kardeş kılar. Bütün yaratılmışlara Allah’ın (c.c.) kulları gözüyle bakmayı öğretir ve dengeli bir hayat yaşamanın yollarını gösterir. Bu </a:t>
            </a:r>
            <a:r>
              <a:rPr lang="tr-TR" sz="2800" dirty="0" smtClean="0">
                <a:solidFill>
                  <a:prstClr val="black"/>
                </a:solidFill>
              </a:rPr>
              <a:t>bilinçle edepli </a:t>
            </a:r>
            <a:r>
              <a:rPr lang="tr-TR" sz="2800" dirty="0">
                <a:solidFill>
                  <a:prstClr val="black"/>
                </a:solidFill>
              </a:rPr>
              <a:t>olmaya yönlendirir.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20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4;p42"/>
          <p:cNvSpPr/>
          <p:nvPr/>
        </p:nvSpPr>
        <p:spPr>
          <a:xfrm>
            <a:off x="517775" y="1220357"/>
            <a:ext cx="1809250" cy="2121393"/>
          </a:xfrm>
          <a:custGeom>
            <a:avLst/>
            <a:gdLst/>
            <a:ahLst/>
            <a:cxnLst/>
            <a:rect l="l" t="t" r="r" b="b"/>
            <a:pathLst>
              <a:path w="61950" h="72638" extrusionOk="0">
                <a:moveTo>
                  <a:pt x="50897" y="1"/>
                </a:moveTo>
                <a:cubicBezTo>
                  <a:pt x="44690" y="1"/>
                  <a:pt x="37280" y="2123"/>
                  <a:pt x="33353" y="2123"/>
                </a:cubicBezTo>
                <a:cubicBezTo>
                  <a:pt x="29806" y="2123"/>
                  <a:pt x="21255" y="761"/>
                  <a:pt x="14256" y="761"/>
                </a:cubicBezTo>
                <a:cubicBezTo>
                  <a:pt x="2254" y="761"/>
                  <a:pt x="2380" y="16152"/>
                  <a:pt x="2380" y="50259"/>
                </a:cubicBezTo>
                <a:cubicBezTo>
                  <a:pt x="2380" y="71525"/>
                  <a:pt x="0" y="72599"/>
                  <a:pt x="25720" y="72599"/>
                </a:cubicBezTo>
                <a:cubicBezTo>
                  <a:pt x="28612" y="72599"/>
                  <a:pt x="31860" y="72586"/>
                  <a:pt x="35506" y="72586"/>
                </a:cubicBezTo>
                <a:lnTo>
                  <a:pt x="35506" y="72586"/>
                </a:lnTo>
                <a:cubicBezTo>
                  <a:pt x="39601" y="72586"/>
                  <a:pt x="43032" y="72637"/>
                  <a:pt x="45908" y="72637"/>
                </a:cubicBezTo>
                <a:cubicBezTo>
                  <a:pt x="60360" y="72637"/>
                  <a:pt x="60778" y="71338"/>
                  <a:pt x="60778" y="55675"/>
                </a:cubicBezTo>
                <a:cubicBezTo>
                  <a:pt x="60778" y="50386"/>
                  <a:pt x="60493" y="30213"/>
                  <a:pt x="60493" y="27584"/>
                </a:cubicBezTo>
                <a:lnTo>
                  <a:pt x="60493" y="27458"/>
                </a:lnTo>
                <a:cubicBezTo>
                  <a:pt x="60525" y="23182"/>
                  <a:pt x="61950" y="16912"/>
                  <a:pt x="61950" y="11433"/>
                </a:cubicBezTo>
                <a:cubicBezTo>
                  <a:pt x="61950" y="3326"/>
                  <a:pt x="58751" y="1"/>
                  <a:pt x="5089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605;p42"/>
          <p:cNvSpPr/>
          <p:nvPr/>
        </p:nvSpPr>
        <p:spPr>
          <a:xfrm>
            <a:off x="691817" y="1273283"/>
            <a:ext cx="1710157" cy="2083455"/>
          </a:xfrm>
          <a:custGeom>
            <a:avLst/>
            <a:gdLst/>
            <a:ahLst/>
            <a:cxnLst/>
            <a:rect l="l" t="t" r="r" b="b"/>
            <a:pathLst>
              <a:path w="58557" h="71339" extrusionOk="0">
                <a:moveTo>
                  <a:pt x="54155" y="0"/>
                </a:moveTo>
                <a:lnTo>
                  <a:pt x="54155" y="0"/>
                </a:lnTo>
                <a:cubicBezTo>
                  <a:pt x="55073" y="1774"/>
                  <a:pt x="55517" y="4117"/>
                  <a:pt x="55517" y="7094"/>
                </a:cubicBezTo>
                <a:cubicBezTo>
                  <a:pt x="55517" y="12573"/>
                  <a:pt x="54060" y="18843"/>
                  <a:pt x="54060" y="23118"/>
                </a:cubicBezTo>
                <a:lnTo>
                  <a:pt x="54060" y="23245"/>
                </a:lnTo>
                <a:cubicBezTo>
                  <a:pt x="54060" y="25874"/>
                  <a:pt x="54345" y="46047"/>
                  <a:pt x="54345" y="51335"/>
                </a:cubicBezTo>
                <a:cubicBezTo>
                  <a:pt x="54345" y="66998"/>
                  <a:pt x="53904" y="68298"/>
                  <a:pt x="39463" y="68298"/>
                </a:cubicBezTo>
                <a:cubicBezTo>
                  <a:pt x="36590" y="68298"/>
                  <a:pt x="33162" y="68247"/>
                  <a:pt x="29073" y="68247"/>
                </a:cubicBezTo>
                <a:cubicBezTo>
                  <a:pt x="25392" y="68247"/>
                  <a:pt x="22118" y="68261"/>
                  <a:pt x="19206" y="68261"/>
                </a:cubicBezTo>
                <a:cubicBezTo>
                  <a:pt x="9013" y="68261"/>
                  <a:pt x="3252" y="68088"/>
                  <a:pt x="1" y="66537"/>
                </a:cubicBezTo>
                <a:lnTo>
                  <a:pt x="1" y="66537"/>
                </a:lnTo>
                <a:cubicBezTo>
                  <a:pt x="1992" y="70944"/>
                  <a:pt x="7500" y="71300"/>
                  <a:pt x="22404" y="71300"/>
                </a:cubicBezTo>
                <a:cubicBezTo>
                  <a:pt x="25277" y="71300"/>
                  <a:pt x="28500" y="71287"/>
                  <a:pt x="32113" y="71287"/>
                </a:cubicBezTo>
                <a:cubicBezTo>
                  <a:pt x="36208" y="71287"/>
                  <a:pt x="39639" y="71338"/>
                  <a:pt x="42515" y="71338"/>
                </a:cubicBezTo>
                <a:cubicBezTo>
                  <a:pt x="56967" y="71338"/>
                  <a:pt x="57385" y="70039"/>
                  <a:pt x="57385" y="54376"/>
                </a:cubicBezTo>
                <a:cubicBezTo>
                  <a:pt x="57385" y="49087"/>
                  <a:pt x="57100" y="28914"/>
                  <a:pt x="57100" y="26285"/>
                </a:cubicBezTo>
                <a:lnTo>
                  <a:pt x="57100" y="26159"/>
                </a:lnTo>
                <a:cubicBezTo>
                  <a:pt x="57132" y="21883"/>
                  <a:pt x="58557" y="15613"/>
                  <a:pt x="58557" y="10134"/>
                </a:cubicBezTo>
                <a:cubicBezTo>
                  <a:pt x="58557" y="4877"/>
                  <a:pt x="57227" y="1647"/>
                  <a:pt x="54155" y="0"/>
                </a:cubicBezTo>
                <a:close/>
              </a:path>
            </a:pathLst>
          </a:custGeom>
          <a:solidFill>
            <a:srgbClr val="6696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1606;p42"/>
          <p:cNvSpPr/>
          <p:nvPr/>
        </p:nvSpPr>
        <p:spPr>
          <a:xfrm>
            <a:off x="562354" y="1163563"/>
            <a:ext cx="1808198" cy="2192273"/>
          </a:xfrm>
          <a:custGeom>
            <a:avLst/>
            <a:gdLst/>
            <a:ahLst/>
            <a:cxnLst/>
            <a:rect l="l" t="t" r="r" b="b"/>
            <a:pathLst>
              <a:path w="61914" h="75065" extrusionOk="0">
                <a:moveTo>
                  <a:pt x="49985" y="1816"/>
                </a:moveTo>
                <a:cubicBezTo>
                  <a:pt x="50214" y="1816"/>
                  <a:pt x="50443" y="1819"/>
                  <a:pt x="50671" y="1825"/>
                </a:cubicBezTo>
                <a:cubicBezTo>
                  <a:pt x="51747" y="1825"/>
                  <a:pt x="52824" y="1952"/>
                  <a:pt x="53869" y="2142"/>
                </a:cubicBezTo>
                <a:cubicBezTo>
                  <a:pt x="54883" y="2395"/>
                  <a:pt x="55864" y="2744"/>
                  <a:pt x="56719" y="3250"/>
                </a:cubicBezTo>
                <a:cubicBezTo>
                  <a:pt x="58461" y="4264"/>
                  <a:pt x="59411" y="6196"/>
                  <a:pt x="59855" y="8254"/>
                </a:cubicBezTo>
                <a:cubicBezTo>
                  <a:pt x="60076" y="9299"/>
                  <a:pt x="60203" y="10376"/>
                  <a:pt x="60266" y="11484"/>
                </a:cubicBezTo>
                <a:cubicBezTo>
                  <a:pt x="60393" y="12561"/>
                  <a:pt x="60361" y="13670"/>
                  <a:pt x="60266" y="14778"/>
                </a:cubicBezTo>
                <a:cubicBezTo>
                  <a:pt x="60108" y="17026"/>
                  <a:pt x="59823" y="19243"/>
                  <a:pt x="59475" y="21492"/>
                </a:cubicBezTo>
                <a:cubicBezTo>
                  <a:pt x="59316" y="22600"/>
                  <a:pt x="59126" y="23709"/>
                  <a:pt x="59000" y="24849"/>
                </a:cubicBezTo>
                <a:cubicBezTo>
                  <a:pt x="58905" y="25419"/>
                  <a:pt x="58746" y="25989"/>
                  <a:pt x="58683" y="26559"/>
                </a:cubicBezTo>
                <a:lnTo>
                  <a:pt x="58556" y="27446"/>
                </a:lnTo>
                <a:lnTo>
                  <a:pt x="58493" y="28332"/>
                </a:lnTo>
                <a:lnTo>
                  <a:pt x="58683" y="28332"/>
                </a:lnTo>
                <a:cubicBezTo>
                  <a:pt x="58430" y="30644"/>
                  <a:pt x="58683" y="47904"/>
                  <a:pt x="58715" y="50152"/>
                </a:cubicBezTo>
                <a:lnTo>
                  <a:pt x="58841" y="53541"/>
                </a:lnTo>
                <a:cubicBezTo>
                  <a:pt x="58873" y="54649"/>
                  <a:pt x="58905" y="55789"/>
                  <a:pt x="58936" y="56898"/>
                </a:cubicBezTo>
                <a:lnTo>
                  <a:pt x="58968" y="58608"/>
                </a:lnTo>
                <a:cubicBezTo>
                  <a:pt x="59000" y="59178"/>
                  <a:pt x="58936" y="59716"/>
                  <a:pt x="59126" y="60286"/>
                </a:cubicBezTo>
                <a:cubicBezTo>
                  <a:pt x="59158" y="60856"/>
                  <a:pt x="59158" y="61426"/>
                  <a:pt x="59158" y="61965"/>
                </a:cubicBezTo>
                <a:cubicBezTo>
                  <a:pt x="59158" y="62535"/>
                  <a:pt x="59126" y="63105"/>
                  <a:pt x="59126" y="63643"/>
                </a:cubicBezTo>
                <a:cubicBezTo>
                  <a:pt x="59063" y="64783"/>
                  <a:pt x="58968" y="65892"/>
                  <a:pt x="58810" y="66968"/>
                </a:cubicBezTo>
                <a:cubicBezTo>
                  <a:pt x="58715" y="67475"/>
                  <a:pt x="58715" y="68045"/>
                  <a:pt x="58556" y="68552"/>
                </a:cubicBezTo>
                <a:cubicBezTo>
                  <a:pt x="58493" y="68805"/>
                  <a:pt x="58366" y="69027"/>
                  <a:pt x="58240" y="69280"/>
                </a:cubicBezTo>
                <a:cubicBezTo>
                  <a:pt x="58113" y="69502"/>
                  <a:pt x="57954" y="69723"/>
                  <a:pt x="57796" y="69914"/>
                </a:cubicBezTo>
                <a:cubicBezTo>
                  <a:pt x="57479" y="70294"/>
                  <a:pt x="57068" y="70547"/>
                  <a:pt x="56624" y="70769"/>
                </a:cubicBezTo>
                <a:cubicBezTo>
                  <a:pt x="56244" y="70990"/>
                  <a:pt x="55801" y="71149"/>
                  <a:pt x="55389" y="71339"/>
                </a:cubicBezTo>
                <a:cubicBezTo>
                  <a:pt x="54503" y="71719"/>
                  <a:pt x="53457" y="71909"/>
                  <a:pt x="52412" y="72035"/>
                </a:cubicBezTo>
                <a:cubicBezTo>
                  <a:pt x="50705" y="72211"/>
                  <a:pt x="48958" y="72267"/>
                  <a:pt x="47186" y="72267"/>
                </a:cubicBezTo>
                <a:cubicBezTo>
                  <a:pt x="46724" y="72267"/>
                  <a:pt x="46259" y="72264"/>
                  <a:pt x="45794" y="72257"/>
                </a:cubicBezTo>
                <a:cubicBezTo>
                  <a:pt x="43545" y="72257"/>
                  <a:pt x="41265" y="72225"/>
                  <a:pt x="39016" y="72162"/>
                </a:cubicBezTo>
                <a:lnTo>
                  <a:pt x="35596" y="72035"/>
                </a:lnTo>
                <a:cubicBezTo>
                  <a:pt x="34488" y="71972"/>
                  <a:pt x="33348" y="71909"/>
                  <a:pt x="32208" y="71909"/>
                </a:cubicBezTo>
                <a:cubicBezTo>
                  <a:pt x="29188" y="71909"/>
                  <a:pt x="26169" y="71937"/>
                  <a:pt x="23169" y="71937"/>
                </a:cubicBezTo>
                <a:cubicBezTo>
                  <a:pt x="21669" y="71937"/>
                  <a:pt x="20173" y="71930"/>
                  <a:pt x="18685" y="71909"/>
                </a:cubicBezTo>
                <a:cubicBezTo>
                  <a:pt x="16436" y="71877"/>
                  <a:pt x="14188" y="71814"/>
                  <a:pt x="12003" y="71624"/>
                </a:cubicBezTo>
                <a:lnTo>
                  <a:pt x="11179" y="71529"/>
                </a:lnTo>
                <a:lnTo>
                  <a:pt x="10388" y="71434"/>
                </a:lnTo>
                <a:cubicBezTo>
                  <a:pt x="9849" y="71370"/>
                  <a:pt x="9342" y="71275"/>
                  <a:pt x="8804" y="71180"/>
                </a:cubicBezTo>
                <a:cubicBezTo>
                  <a:pt x="7791" y="70990"/>
                  <a:pt x="6809" y="70705"/>
                  <a:pt x="6017" y="70294"/>
                </a:cubicBezTo>
                <a:cubicBezTo>
                  <a:pt x="5194" y="69882"/>
                  <a:pt x="4592" y="69312"/>
                  <a:pt x="4149" y="68583"/>
                </a:cubicBezTo>
                <a:cubicBezTo>
                  <a:pt x="3737" y="67855"/>
                  <a:pt x="3452" y="66905"/>
                  <a:pt x="3294" y="65892"/>
                </a:cubicBezTo>
                <a:cubicBezTo>
                  <a:pt x="3135" y="64846"/>
                  <a:pt x="3040" y="63801"/>
                  <a:pt x="2977" y="62693"/>
                </a:cubicBezTo>
                <a:cubicBezTo>
                  <a:pt x="2945" y="61585"/>
                  <a:pt x="2945" y="60476"/>
                  <a:pt x="2914" y="59368"/>
                </a:cubicBezTo>
                <a:cubicBezTo>
                  <a:pt x="2945" y="57119"/>
                  <a:pt x="2882" y="54839"/>
                  <a:pt x="2724" y="52559"/>
                </a:cubicBezTo>
                <a:cubicBezTo>
                  <a:pt x="2660" y="51989"/>
                  <a:pt x="2660" y="51419"/>
                  <a:pt x="2660" y="50881"/>
                </a:cubicBezTo>
                <a:lnTo>
                  <a:pt x="2660" y="49170"/>
                </a:lnTo>
                <a:lnTo>
                  <a:pt x="2629" y="30771"/>
                </a:lnTo>
                <a:cubicBezTo>
                  <a:pt x="2597" y="26242"/>
                  <a:pt x="2597" y="21745"/>
                  <a:pt x="2692" y="17248"/>
                </a:cubicBezTo>
                <a:cubicBezTo>
                  <a:pt x="2755" y="15000"/>
                  <a:pt x="2882" y="12751"/>
                  <a:pt x="3104" y="10566"/>
                </a:cubicBezTo>
                <a:cubicBezTo>
                  <a:pt x="3262" y="9458"/>
                  <a:pt x="3389" y="8381"/>
                  <a:pt x="3674" y="7336"/>
                </a:cubicBezTo>
                <a:cubicBezTo>
                  <a:pt x="3927" y="6322"/>
                  <a:pt x="4275" y="5341"/>
                  <a:pt x="4845" y="4612"/>
                </a:cubicBezTo>
                <a:cubicBezTo>
                  <a:pt x="5891" y="3092"/>
                  <a:pt x="8012" y="2807"/>
                  <a:pt x="10198" y="2712"/>
                </a:cubicBezTo>
                <a:cubicBezTo>
                  <a:pt x="11306" y="2649"/>
                  <a:pt x="12446" y="2649"/>
                  <a:pt x="13554" y="2649"/>
                </a:cubicBezTo>
                <a:cubicBezTo>
                  <a:pt x="14663" y="2649"/>
                  <a:pt x="15803" y="2680"/>
                  <a:pt x="16911" y="2744"/>
                </a:cubicBezTo>
                <a:cubicBezTo>
                  <a:pt x="21377" y="2965"/>
                  <a:pt x="25842" y="3536"/>
                  <a:pt x="30402" y="3884"/>
                </a:cubicBezTo>
                <a:cubicBezTo>
                  <a:pt x="30972" y="3916"/>
                  <a:pt x="31542" y="3947"/>
                  <a:pt x="32144" y="3979"/>
                </a:cubicBezTo>
                <a:cubicBezTo>
                  <a:pt x="32746" y="3979"/>
                  <a:pt x="33379" y="3947"/>
                  <a:pt x="33949" y="3884"/>
                </a:cubicBezTo>
                <a:cubicBezTo>
                  <a:pt x="35121" y="3789"/>
                  <a:pt x="36261" y="3599"/>
                  <a:pt x="37370" y="3441"/>
                </a:cubicBezTo>
                <a:cubicBezTo>
                  <a:pt x="39618" y="3060"/>
                  <a:pt x="41835" y="2649"/>
                  <a:pt x="44052" y="2332"/>
                </a:cubicBezTo>
                <a:cubicBezTo>
                  <a:pt x="46037" y="2048"/>
                  <a:pt x="48023" y="1816"/>
                  <a:pt x="49985" y="1816"/>
                </a:cubicBezTo>
                <a:close/>
                <a:moveTo>
                  <a:pt x="49717" y="0"/>
                </a:moveTo>
                <a:cubicBezTo>
                  <a:pt x="47721" y="0"/>
                  <a:pt x="45748" y="225"/>
                  <a:pt x="43798" y="495"/>
                </a:cubicBezTo>
                <a:cubicBezTo>
                  <a:pt x="41550" y="812"/>
                  <a:pt x="39301" y="1224"/>
                  <a:pt x="37085" y="1572"/>
                </a:cubicBezTo>
                <a:cubicBezTo>
                  <a:pt x="35976" y="1762"/>
                  <a:pt x="34868" y="1920"/>
                  <a:pt x="33791" y="2015"/>
                </a:cubicBezTo>
                <a:cubicBezTo>
                  <a:pt x="33253" y="2047"/>
                  <a:pt x="32746" y="2079"/>
                  <a:pt x="32208" y="2079"/>
                </a:cubicBezTo>
                <a:cubicBezTo>
                  <a:pt x="31669" y="2047"/>
                  <a:pt x="31099" y="2015"/>
                  <a:pt x="30561" y="1984"/>
                </a:cubicBezTo>
                <a:cubicBezTo>
                  <a:pt x="26095" y="1604"/>
                  <a:pt x="21567" y="1034"/>
                  <a:pt x="17006" y="780"/>
                </a:cubicBezTo>
                <a:cubicBezTo>
                  <a:pt x="15866" y="717"/>
                  <a:pt x="14726" y="685"/>
                  <a:pt x="13586" y="685"/>
                </a:cubicBezTo>
                <a:cubicBezTo>
                  <a:pt x="12446" y="685"/>
                  <a:pt x="11306" y="685"/>
                  <a:pt x="10134" y="717"/>
                </a:cubicBezTo>
                <a:cubicBezTo>
                  <a:pt x="8962" y="780"/>
                  <a:pt x="7791" y="875"/>
                  <a:pt x="6556" y="1224"/>
                </a:cubicBezTo>
                <a:cubicBezTo>
                  <a:pt x="5922" y="1382"/>
                  <a:pt x="5320" y="1667"/>
                  <a:pt x="4750" y="2015"/>
                </a:cubicBezTo>
                <a:cubicBezTo>
                  <a:pt x="4149" y="2395"/>
                  <a:pt x="3642" y="2870"/>
                  <a:pt x="3262" y="3409"/>
                </a:cubicBezTo>
                <a:cubicBezTo>
                  <a:pt x="2439" y="4486"/>
                  <a:pt x="2027" y="5689"/>
                  <a:pt x="1710" y="6829"/>
                </a:cubicBezTo>
                <a:cubicBezTo>
                  <a:pt x="1425" y="8001"/>
                  <a:pt x="1267" y="9173"/>
                  <a:pt x="1108" y="10313"/>
                </a:cubicBezTo>
                <a:cubicBezTo>
                  <a:pt x="855" y="12624"/>
                  <a:pt x="728" y="14905"/>
                  <a:pt x="633" y="17185"/>
                </a:cubicBezTo>
                <a:cubicBezTo>
                  <a:pt x="570" y="19433"/>
                  <a:pt x="538" y="21713"/>
                  <a:pt x="507" y="23994"/>
                </a:cubicBezTo>
                <a:lnTo>
                  <a:pt x="443" y="30771"/>
                </a:lnTo>
                <a:lnTo>
                  <a:pt x="412" y="49170"/>
                </a:lnTo>
                <a:cubicBezTo>
                  <a:pt x="380" y="50310"/>
                  <a:pt x="412" y="51419"/>
                  <a:pt x="348" y="52559"/>
                </a:cubicBezTo>
                <a:cubicBezTo>
                  <a:pt x="158" y="54807"/>
                  <a:pt x="0" y="57056"/>
                  <a:pt x="32" y="59336"/>
                </a:cubicBezTo>
                <a:cubicBezTo>
                  <a:pt x="0" y="60476"/>
                  <a:pt x="0" y="61616"/>
                  <a:pt x="63" y="62788"/>
                </a:cubicBezTo>
                <a:cubicBezTo>
                  <a:pt x="95" y="63960"/>
                  <a:pt x="158" y="65132"/>
                  <a:pt x="348" y="66367"/>
                </a:cubicBezTo>
                <a:cubicBezTo>
                  <a:pt x="538" y="67570"/>
                  <a:pt x="855" y="68837"/>
                  <a:pt x="1552" y="70072"/>
                </a:cubicBezTo>
                <a:cubicBezTo>
                  <a:pt x="1742" y="70389"/>
                  <a:pt x="1964" y="70674"/>
                  <a:pt x="2154" y="70959"/>
                </a:cubicBezTo>
                <a:cubicBezTo>
                  <a:pt x="2375" y="71244"/>
                  <a:pt x="2629" y="71497"/>
                  <a:pt x="2882" y="71750"/>
                </a:cubicBezTo>
                <a:cubicBezTo>
                  <a:pt x="3167" y="71972"/>
                  <a:pt x="3420" y="72225"/>
                  <a:pt x="3705" y="72415"/>
                </a:cubicBezTo>
                <a:lnTo>
                  <a:pt x="4592" y="72954"/>
                </a:lnTo>
                <a:cubicBezTo>
                  <a:pt x="5796" y="73587"/>
                  <a:pt x="7031" y="73935"/>
                  <a:pt x="8202" y="74189"/>
                </a:cubicBezTo>
                <a:cubicBezTo>
                  <a:pt x="8804" y="74284"/>
                  <a:pt x="9406" y="74410"/>
                  <a:pt x="9976" y="74474"/>
                </a:cubicBezTo>
                <a:lnTo>
                  <a:pt x="10863" y="74601"/>
                </a:lnTo>
                <a:lnTo>
                  <a:pt x="11718" y="74696"/>
                </a:lnTo>
                <a:cubicBezTo>
                  <a:pt x="14061" y="74886"/>
                  <a:pt x="16341" y="74949"/>
                  <a:pt x="18621" y="75012"/>
                </a:cubicBezTo>
                <a:cubicBezTo>
                  <a:pt x="21293" y="75049"/>
                  <a:pt x="23953" y="75065"/>
                  <a:pt x="26609" y="75065"/>
                </a:cubicBezTo>
                <a:cubicBezTo>
                  <a:pt x="28488" y="75065"/>
                  <a:pt x="30363" y="75057"/>
                  <a:pt x="32239" y="75044"/>
                </a:cubicBezTo>
                <a:cubicBezTo>
                  <a:pt x="33348" y="75044"/>
                  <a:pt x="34488" y="75012"/>
                  <a:pt x="35628" y="74949"/>
                </a:cubicBezTo>
                <a:cubicBezTo>
                  <a:pt x="36736" y="74886"/>
                  <a:pt x="37876" y="74854"/>
                  <a:pt x="38985" y="74822"/>
                </a:cubicBezTo>
                <a:cubicBezTo>
                  <a:pt x="40125" y="74806"/>
                  <a:pt x="41257" y="74806"/>
                  <a:pt x="42389" y="74806"/>
                </a:cubicBezTo>
                <a:cubicBezTo>
                  <a:pt x="43521" y="74806"/>
                  <a:pt x="44653" y="74806"/>
                  <a:pt x="45794" y="74791"/>
                </a:cubicBezTo>
                <a:cubicBezTo>
                  <a:pt x="48074" y="74759"/>
                  <a:pt x="50354" y="74727"/>
                  <a:pt x="52729" y="74410"/>
                </a:cubicBezTo>
                <a:cubicBezTo>
                  <a:pt x="53901" y="74252"/>
                  <a:pt x="55104" y="73999"/>
                  <a:pt x="56308" y="73492"/>
                </a:cubicBezTo>
                <a:cubicBezTo>
                  <a:pt x="56624" y="73334"/>
                  <a:pt x="56909" y="73207"/>
                  <a:pt x="57194" y="73017"/>
                </a:cubicBezTo>
                <a:cubicBezTo>
                  <a:pt x="57321" y="72890"/>
                  <a:pt x="57448" y="72795"/>
                  <a:pt x="57606" y="72669"/>
                </a:cubicBezTo>
                <a:cubicBezTo>
                  <a:pt x="57733" y="72574"/>
                  <a:pt x="57859" y="72447"/>
                  <a:pt x="57954" y="72320"/>
                </a:cubicBezTo>
                <a:cubicBezTo>
                  <a:pt x="58081" y="72194"/>
                  <a:pt x="58176" y="72067"/>
                  <a:pt x="58303" y="71940"/>
                </a:cubicBezTo>
                <a:lnTo>
                  <a:pt x="58556" y="71497"/>
                </a:lnTo>
                <a:cubicBezTo>
                  <a:pt x="58746" y="71212"/>
                  <a:pt x="58841" y="70895"/>
                  <a:pt x="59000" y="70610"/>
                </a:cubicBezTo>
                <a:cubicBezTo>
                  <a:pt x="59126" y="70325"/>
                  <a:pt x="59221" y="70040"/>
                  <a:pt x="59316" y="69723"/>
                </a:cubicBezTo>
                <a:cubicBezTo>
                  <a:pt x="59411" y="69438"/>
                  <a:pt x="59506" y="69153"/>
                  <a:pt x="59601" y="68868"/>
                </a:cubicBezTo>
                <a:cubicBezTo>
                  <a:pt x="59665" y="68583"/>
                  <a:pt x="59823" y="68298"/>
                  <a:pt x="59918" y="68045"/>
                </a:cubicBezTo>
                <a:cubicBezTo>
                  <a:pt x="60013" y="67760"/>
                  <a:pt x="60076" y="67475"/>
                  <a:pt x="60140" y="67190"/>
                </a:cubicBezTo>
                <a:cubicBezTo>
                  <a:pt x="60361" y="66018"/>
                  <a:pt x="60456" y="64878"/>
                  <a:pt x="60551" y="63738"/>
                </a:cubicBezTo>
                <a:cubicBezTo>
                  <a:pt x="60615" y="62598"/>
                  <a:pt x="60646" y="61458"/>
                  <a:pt x="60741" y="60318"/>
                </a:cubicBezTo>
                <a:cubicBezTo>
                  <a:pt x="60931" y="59748"/>
                  <a:pt x="60900" y="59178"/>
                  <a:pt x="60931" y="58608"/>
                </a:cubicBezTo>
                <a:lnTo>
                  <a:pt x="60963" y="56898"/>
                </a:lnTo>
                <a:cubicBezTo>
                  <a:pt x="60995" y="55758"/>
                  <a:pt x="60995" y="54617"/>
                  <a:pt x="60995" y="53477"/>
                </a:cubicBezTo>
                <a:cubicBezTo>
                  <a:pt x="60995" y="52369"/>
                  <a:pt x="60963" y="51229"/>
                  <a:pt x="60931" y="50089"/>
                </a:cubicBezTo>
                <a:cubicBezTo>
                  <a:pt x="60868" y="47809"/>
                  <a:pt x="60868" y="30549"/>
                  <a:pt x="60615" y="28332"/>
                </a:cubicBezTo>
                <a:lnTo>
                  <a:pt x="60805" y="28332"/>
                </a:lnTo>
                <a:lnTo>
                  <a:pt x="60773" y="27541"/>
                </a:lnTo>
                <a:lnTo>
                  <a:pt x="60773" y="26717"/>
                </a:lnTo>
                <a:cubicBezTo>
                  <a:pt x="60773" y="26179"/>
                  <a:pt x="60741" y="25609"/>
                  <a:pt x="60773" y="25039"/>
                </a:cubicBezTo>
                <a:cubicBezTo>
                  <a:pt x="60836" y="23930"/>
                  <a:pt x="60963" y="22822"/>
                  <a:pt x="61090" y="21682"/>
                </a:cubicBezTo>
                <a:cubicBezTo>
                  <a:pt x="61343" y="19433"/>
                  <a:pt x="61628" y="17185"/>
                  <a:pt x="61786" y="14873"/>
                </a:cubicBezTo>
                <a:cubicBezTo>
                  <a:pt x="61818" y="13733"/>
                  <a:pt x="61913" y="12593"/>
                  <a:pt x="61881" y="11421"/>
                </a:cubicBezTo>
                <a:cubicBezTo>
                  <a:pt x="61913" y="10851"/>
                  <a:pt x="61881" y="10249"/>
                  <a:pt x="61850" y="9679"/>
                </a:cubicBezTo>
                <a:cubicBezTo>
                  <a:pt x="61818" y="9363"/>
                  <a:pt x="61755" y="9078"/>
                  <a:pt x="61723" y="8793"/>
                </a:cubicBezTo>
                <a:cubicBezTo>
                  <a:pt x="61691" y="8476"/>
                  <a:pt x="61660" y="8191"/>
                  <a:pt x="61596" y="7906"/>
                </a:cubicBezTo>
                <a:cubicBezTo>
                  <a:pt x="61343" y="6734"/>
                  <a:pt x="60931" y="5562"/>
                  <a:pt x="60298" y="4454"/>
                </a:cubicBezTo>
                <a:cubicBezTo>
                  <a:pt x="60140" y="4201"/>
                  <a:pt x="59981" y="3916"/>
                  <a:pt x="59791" y="3662"/>
                </a:cubicBezTo>
                <a:cubicBezTo>
                  <a:pt x="59570" y="3441"/>
                  <a:pt x="59380" y="3187"/>
                  <a:pt x="59158" y="2934"/>
                </a:cubicBezTo>
                <a:lnTo>
                  <a:pt x="58461" y="2300"/>
                </a:lnTo>
                <a:cubicBezTo>
                  <a:pt x="58208" y="2110"/>
                  <a:pt x="57954" y="1952"/>
                  <a:pt x="57701" y="1762"/>
                </a:cubicBezTo>
                <a:cubicBezTo>
                  <a:pt x="56624" y="1097"/>
                  <a:pt x="55453" y="654"/>
                  <a:pt x="54249" y="400"/>
                </a:cubicBezTo>
                <a:cubicBezTo>
                  <a:pt x="53077" y="179"/>
                  <a:pt x="51906" y="20"/>
                  <a:pt x="50734" y="20"/>
                </a:cubicBezTo>
                <a:cubicBezTo>
                  <a:pt x="50394" y="6"/>
                  <a:pt x="50055" y="0"/>
                  <a:pt x="497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5" name="Google Shape;1607;p42"/>
          <p:cNvSpPr/>
          <p:nvPr/>
        </p:nvSpPr>
        <p:spPr>
          <a:xfrm>
            <a:off x="336667" y="1005303"/>
            <a:ext cx="713128" cy="718677"/>
          </a:xfrm>
          <a:custGeom>
            <a:avLst/>
            <a:gdLst/>
            <a:ahLst/>
            <a:cxnLst/>
            <a:rect l="l" t="t" r="r" b="b"/>
            <a:pathLst>
              <a:path w="24418" h="24608" extrusionOk="0">
                <a:moveTo>
                  <a:pt x="12415" y="1"/>
                </a:moveTo>
                <a:cubicBezTo>
                  <a:pt x="6430" y="1"/>
                  <a:pt x="413" y="4086"/>
                  <a:pt x="1" y="12795"/>
                </a:cubicBezTo>
                <a:cubicBezTo>
                  <a:pt x="1" y="12858"/>
                  <a:pt x="1" y="12921"/>
                  <a:pt x="1" y="12985"/>
                </a:cubicBezTo>
                <a:cubicBezTo>
                  <a:pt x="1" y="14822"/>
                  <a:pt x="3738" y="24607"/>
                  <a:pt x="12605" y="24607"/>
                </a:cubicBezTo>
                <a:cubicBezTo>
                  <a:pt x="18939" y="24607"/>
                  <a:pt x="24418" y="19699"/>
                  <a:pt x="24418" y="11971"/>
                </a:cubicBezTo>
                <a:cubicBezTo>
                  <a:pt x="24418" y="4181"/>
                  <a:pt x="18432" y="1"/>
                  <a:pt x="12415" y="1"/>
                </a:cubicBezTo>
                <a:close/>
              </a:path>
            </a:pathLst>
          </a:custGeom>
          <a:solidFill>
            <a:srgbClr val="FFFEF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r-TR" sz="3200" kern="0" dirty="0" smtClean="0">
                <a:solidFill>
                  <a:srgbClr val="000000"/>
                </a:solidFill>
                <a:ea typeface="Fira Sans"/>
                <a:cs typeface="Fira Sans"/>
                <a:sym typeface="Fira Sans"/>
              </a:rPr>
              <a:t>1</a:t>
            </a:r>
            <a:endParaRPr sz="3200" kern="0" dirty="0">
              <a:solidFill>
                <a:srgbClr val="000000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6" name="Google Shape;1608;p42"/>
          <p:cNvSpPr/>
          <p:nvPr/>
        </p:nvSpPr>
        <p:spPr>
          <a:xfrm>
            <a:off x="428252" y="1072824"/>
            <a:ext cx="621541" cy="652060"/>
          </a:xfrm>
          <a:custGeom>
            <a:avLst/>
            <a:gdLst/>
            <a:ahLst/>
            <a:cxnLst/>
            <a:rect l="l" t="t" r="r" b="b"/>
            <a:pathLst>
              <a:path w="21282" h="22327" extrusionOk="0">
                <a:moveTo>
                  <a:pt x="16595" y="0"/>
                </a:moveTo>
                <a:cubicBezTo>
                  <a:pt x="17956" y="1869"/>
                  <a:pt x="18780" y="4276"/>
                  <a:pt x="18780" y="7158"/>
                </a:cubicBezTo>
                <a:cubicBezTo>
                  <a:pt x="18780" y="14885"/>
                  <a:pt x="13301" y="19793"/>
                  <a:pt x="6967" y="19793"/>
                </a:cubicBezTo>
                <a:cubicBezTo>
                  <a:pt x="4149" y="19793"/>
                  <a:pt x="1837" y="18812"/>
                  <a:pt x="0" y="17387"/>
                </a:cubicBezTo>
                <a:lnTo>
                  <a:pt x="0" y="17387"/>
                </a:lnTo>
                <a:cubicBezTo>
                  <a:pt x="2059" y="19983"/>
                  <a:pt x="5162" y="22327"/>
                  <a:pt x="9469" y="22327"/>
                </a:cubicBezTo>
                <a:cubicBezTo>
                  <a:pt x="15803" y="22327"/>
                  <a:pt x="21282" y="17387"/>
                  <a:pt x="21282" y="9659"/>
                </a:cubicBezTo>
                <a:cubicBezTo>
                  <a:pt x="21282" y="5257"/>
                  <a:pt x="19350" y="1995"/>
                  <a:pt x="165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7" name="Google Shape;1609;p42"/>
          <p:cNvSpPr/>
          <p:nvPr/>
        </p:nvSpPr>
        <p:spPr>
          <a:xfrm>
            <a:off x="304308" y="973208"/>
            <a:ext cx="742712" cy="752759"/>
          </a:xfrm>
          <a:custGeom>
            <a:avLst/>
            <a:gdLst/>
            <a:ahLst/>
            <a:cxnLst/>
            <a:rect l="l" t="t" r="r" b="b"/>
            <a:pathLst>
              <a:path w="25431" h="25775" extrusionOk="0">
                <a:moveTo>
                  <a:pt x="12611" y="1001"/>
                </a:moveTo>
                <a:cubicBezTo>
                  <a:pt x="14054" y="1001"/>
                  <a:pt x="15490" y="1205"/>
                  <a:pt x="16817" y="1765"/>
                </a:cubicBezTo>
                <a:cubicBezTo>
                  <a:pt x="17513" y="2050"/>
                  <a:pt x="18210" y="2335"/>
                  <a:pt x="18875" y="2715"/>
                </a:cubicBezTo>
                <a:cubicBezTo>
                  <a:pt x="19192" y="2873"/>
                  <a:pt x="19509" y="3095"/>
                  <a:pt x="19825" y="3316"/>
                </a:cubicBezTo>
                <a:cubicBezTo>
                  <a:pt x="20142" y="3538"/>
                  <a:pt x="20427" y="3791"/>
                  <a:pt x="20712" y="4013"/>
                </a:cubicBezTo>
                <a:cubicBezTo>
                  <a:pt x="21884" y="4995"/>
                  <a:pt x="22802" y="6230"/>
                  <a:pt x="23404" y="7623"/>
                </a:cubicBezTo>
                <a:cubicBezTo>
                  <a:pt x="23531" y="7972"/>
                  <a:pt x="23689" y="8320"/>
                  <a:pt x="23816" y="8700"/>
                </a:cubicBezTo>
                <a:lnTo>
                  <a:pt x="24101" y="9808"/>
                </a:lnTo>
                <a:lnTo>
                  <a:pt x="24291" y="10949"/>
                </a:lnTo>
                <a:cubicBezTo>
                  <a:pt x="24322" y="11329"/>
                  <a:pt x="24322" y="11709"/>
                  <a:pt x="24354" y="12089"/>
                </a:cubicBezTo>
                <a:cubicBezTo>
                  <a:pt x="24354" y="13640"/>
                  <a:pt x="24132" y="15192"/>
                  <a:pt x="23626" y="16649"/>
                </a:cubicBezTo>
                <a:cubicBezTo>
                  <a:pt x="23404" y="17346"/>
                  <a:pt x="23087" y="18042"/>
                  <a:pt x="22707" y="18707"/>
                </a:cubicBezTo>
                <a:lnTo>
                  <a:pt x="22390" y="19182"/>
                </a:lnTo>
                <a:lnTo>
                  <a:pt x="22264" y="19436"/>
                </a:lnTo>
                <a:cubicBezTo>
                  <a:pt x="22200" y="19531"/>
                  <a:pt x="22137" y="19594"/>
                  <a:pt x="22042" y="19626"/>
                </a:cubicBezTo>
                <a:cubicBezTo>
                  <a:pt x="21694" y="19847"/>
                  <a:pt x="21567" y="20228"/>
                  <a:pt x="21314" y="20481"/>
                </a:cubicBezTo>
                <a:cubicBezTo>
                  <a:pt x="20839" y="21083"/>
                  <a:pt x="20364" y="21653"/>
                  <a:pt x="19825" y="22159"/>
                </a:cubicBezTo>
                <a:cubicBezTo>
                  <a:pt x="19699" y="22318"/>
                  <a:pt x="19572" y="22476"/>
                  <a:pt x="19445" y="22603"/>
                </a:cubicBezTo>
                <a:cubicBezTo>
                  <a:pt x="19287" y="22729"/>
                  <a:pt x="19097" y="22793"/>
                  <a:pt x="18939" y="22919"/>
                </a:cubicBezTo>
                <a:lnTo>
                  <a:pt x="18432" y="23173"/>
                </a:lnTo>
                <a:cubicBezTo>
                  <a:pt x="18273" y="23268"/>
                  <a:pt x="18083" y="23331"/>
                  <a:pt x="17893" y="23394"/>
                </a:cubicBezTo>
                <a:cubicBezTo>
                  <a:pt x="17735" y="23458"/>
                  <a:pt x="17545" y="23521"/>
                  <a:pt x="17355" y="23584"/>
                </a:cubicBezTo>
                <a:cubicBezTo>
                  <a:pt x="17197" y="23616"/>
                  <a:pt x="16975" y="23584"/>
                  <a:pt x="16785" y="23648"/>
                </a:cubicBezTo>
                <a:cubicBezTo>
                  <a:pt x="16627" y="23711"/>
                  <a:pt x="16437" y="23774"/>
                  <a:pt x="16278" y="23838"/>
                </a:cubicBezTo>
                <a:cubicBezTo>
                  <a:pt x="16088" y="23901"/>
                  <a:pt x="15898" y="23933"/>
                  <a:pt x="15740" y="23996"/>
                </a:cubicBezTo>
                <a:cubicBezTo>
                  <a:pt x="15550" y="24059"/>
                  <a:pt x="15360" y="24123"/>
                  <a:pt x="15202" y="24154"/>
                </a:cubicBezTo>
                <a:lnTo>
                  <a:pt x="14632" y="24281"/>
                </a:lnTo>
                <a:cubicBezTo>
                  <a:pt x="14283" y="24376"/>
                  <a:pt x="13903" y="24376"/>
                  <a:pt x="13523" y="24408"/>
                </a:cubicBezTo>
                <a:cubicBezTo>
                  <a:pt x="13391" y="24419"/>
                  <a:pt x="13258" y="24424"/>
                  <a:pt x="13126" y="24424"/>
                </a:cubicBezTo>
                <a:cubicBezTo>
                  <a:pt x="12500" y="24424"/>
                  <a:pt x="11882" y="24306"/>
                  <a:pt x="11306" y="24123"/>
                </a:cubicBezTo>
                <a:cubicBezTo>
                  <a:pt x="10610" y="23743"/>
                  <a:pt x="9944" y="23521"/>
                  <a:pt x="9216" y="23363"/>
                </a:cubicBezTo>
                <a:cubicBezTo>
                  <a:pt x="7823" y="22919"/>
                  <a:pt x="6588" y="22033"/>
                  <a:pt x="5479" y="21019"/>
                </a:cubicBezTo>
                <a:cubicBezTo>
                  <a:pt x="5226" y="20766"/>
                  <a:pt x="4941" y="20481"/>
                  <a:pt x="4687" y="20196"/>
                </a:cubicBezTo>
                <a:cubicBezTo>
                  <a:pt x="4561" y="20069"/>
                  <a:pt x="4434" y="19911"/>
                  <a:pt x="4307" y="19784"/>
                </a:cubicBezTo>
                <a:cubicBezTo>
                  <a:pt x="4181" y="19626"/>
                  <a:pt x="4054" y="19499"/>
                  <a:pt x="3864" y="19372"/>
                </a:cubicBezTo>
                <a:cubicBezTo>
                  <a:pt x="3421" y="19246"/>
                  <a:pt x="3294" y="18834"/>
                  <a:pt x="3041" y="18549"/>
                </a:cubicBezTo>
                <a:cubicBezTo>
                  <a:pt x="2819" y="18232"/>
                  <a:pt x="2597" y="17884"/>
                  <a:pt x="2407" y="17567"/>
                </a:cubicBezTo>
                <a:cubicBezTo>
                  <a:pt x="2027" y="16871"/>
                  <a:pt x="1679" y="16174"/>
                  <a:pt x="1394" y="15446"/>
                </a:cubicBezTo>
                <a:cubicBezTo>
                  <a:pt x="1077" y="14717"/>
                  <a:pt x="855" y="13989"/>
                  <a:pt x="729" y="13260"/>
                </a:cubicBezTo>
                <a:lnTo>
                  <a:pt x="729" y="13260"/>
                </a:lnTo>
                <a:lnTo>
                  <a:pt x="887" y="13292"/>
                </a:lnTo>
                <a:cubicBezTo>
                  <a:pt x="950" y="13102"/>
                  <a:pt x="1014" y="12912"/>
                  <a:pt x="1045" y="12722"/>
                </a:cubicBezTo>
                <a:cubicBezTo>
                  <a:pt x="1077" y="12500"/>
                  <a:pt x="1077" y="12310"/>
                  <a:pt x="1109" y="12120"/>
                </a:cubicBezTo>
                <a:cubicBezTo>
                  <a:pt x="1109" y="11740"/>
                  <a:pt x="1172" y="11360"/>
                  <a:pt x="1204" y="10980"/>
                </a:cubicBezTo>
                <a:lnTo>
                  <a:pt x="1299" y="10378"/>
                </a:lnTo>
                <a:cubicBezTo>
                  <a:pt x="1331" y="10188"/>
                  <a:pt x="1362" y="9998"/>
                  <a:pt x="1426" y="9808"/>
                </a:cubicBezTo>
                <a:lnTo>
                  <a:pt x="1584" y="9238"/>
                </a:lnTo>
                <a:lnTo>
                  <a:pt x="1647" y="8985"/>
                </a:lnTo>
                <a:lnTo>
                  <a:pt x="1742" y="8700"/>
                </a:lnTo>
                <a:cubicBezTo>
                  <a:pt x="2281" y="7243"/>
                  <a:pt x="3072" y="5882"/>
                  <a:pt x="4086" y="4710"/>
                </a:cubicBezTo>
                <a:cubicBezTo>
                  <a:pt x="5131" y="3570"/>
                  <a:pt x="6398" y="2651"/>
                  <a:pt x="7823" y="2018"/>
                </a:cubicBezTo>
                <a:cubicBezTo>
                  <a:pt x="9216" y="1416"/>
                  <a:pt x="10768" y="1068"/>
                  <a:pt x="12288" y="1004"/>
                </a:cubicBezTo>
                <a:cubicBezTo>
                  <a:pt x="12396" y="1002"/>
                  <a:pt x="12503" y="1001"/>
                  <a:pt x="12611" y="1001"/>
                </a:cubicBezTo>
                <a:close/>
                <a:moveTo>
                  <a:pt x="13023" y="1"/>
                </a:moveTo>
                <a:cubicBezTo>
                  <a:pt x="12767" y="1"/>
                  <a:pt x="12511" y="8"/>
                  <a:pt x="12256" y="23"/>
                </a:cubicBezTo>
                <a:cubicBezTo>
                  <a:pt x="8931" y="181"/>
                  <a:pt x="5669" y="1670"/>
                  <a:pt x="3452" y="4171"/>
                </a:cubicBezTo>
                <a:cubicBezTo>
                  <a:pt x="2376" y="5406"/>
                  <a:pt x="1521" y="6863"/>
                  <a:pt x="982" y="8447"/>
                </a:cubicBezTo>
                <a:cubicBezTo>
                  <a:pt x="824" y="8827"/>
                  <a:pt x="760" y="9207"/>
                  <a:pt x="634" y="9618"/>
                </a:cubicBezTo>
                <a:cubicBezTo>
                  <a:pt x="570" y="9808"/>
                  <a:pt x="507" y="9998"/>
                  <a:pt x="444" y="10188"/>
                </a:cubicBezTo>
                <a:lnTo>
                  <a:pt x="317" y="10790"/>
                </a:lnTo>
                <a:cubicBezTo>
                  <a:pt x="222" y="11202"/>
                  <a:pt x="95" y="11614"/>
                  <a:pt x="64" y="12025"/>
                </a:cubicBezTo>
                <a:cubicBezTo>
                  <a:pt x="32" y="12215"/>
                  <a:pt x="32" y="12405"/>
                  <a:pt x="0" y="12627"/>
                </a:cubicBezTo>
                <a:cubicBezTo>
                  <a:pt x="0" y="12817"/>
                  <a:pt x="32" y="13039"/>
                  <a:pt x="95" y="13260"/>
                </a:cubicBezTo>
                <a:lnTo>
                  <a:pt x="222" y="13260"/>
                </a:lnTo>
                <a:cubicBezTo>
                  <a:pt x="159" y="13450"/>
                  <a:pt x="159" y="13704"/>
                  <a:pt x="190" y="13925"/>
                </a:cubicBezTo>
                <a:cubicBezTo>
                  <a:pt x="190" y="14147"/>
                  <a:pt x="254" y="14337"/>
                  <a:pt x="285" y="14527"/>
                </a:cubicBezTo>
                <a:cubicBezTo>
                  <a:pt x="380" y="14939"/>
                  <a:pt x="507" y="15351"/>
                  <a:pt x="634" y="15731"/>
                </a:cubicBezTo>
                <a:cubicBezTo>
                  <a:pt x="919" y="16491"/>
                  <a:pt x="1267" y="17251"/>
                  <a:pt x="1647" y="17979"/>
                </a:cubicBezTo>
                <a:cubicBezTo>
                  <a:pt x="1837" y="18327"/>
                  <a:pt x="2027" y="18707"/>
                  <a:pt x="2249" y="19056"/>
                </a:cubicBezTo>
                <a:cubicBezTo>
                  <a:pt x="2439" y="19436"/>
                  <a:pt x="2756" y="19721"/>
                  <a:pt x="2787" y="20196"/>
                </a:cubicBezTo>
                <a:cubicBezTo>
                  <a:pt x="2819" y="20418"/>
                  <a:pt x="2946" y="20576"/>
                  <a:pt x="3072" y="20766"/>
                </a:cubicBezTo>
                <a:cubicBezTo>
                  <a:pt x="3199" y="20924"/>
                  <a:pt x="3326" y="21083"/>
                  <a:pt x="3484" y="21241"/>
                </a:cubicBezTo>
                <a:cubicBezTo>
                  <a:pt x="3611" y="21431"/>
                  <a:pt x="3737" y="21589"/>
                  <a:pt x="3864" y="21748"/>
                </a:cubicBezTo>
                <a:cubicBezTo>
                  <a:pt x="4022" y="21906"/>
                  <a:pt x="4149" y="22064"/>
                  <a:pt x="4307" y="22191"/>
                </a:cubicBezTo>
                <a:cubicBezTo>
                  <a:pt x="5479" y="23426"/>
                  <a:pt x="6904" y="24408"/>
                  <a:pt x="8488" y="25168"/>
                </a:cubicBezTo>
                <a:cubicBezTo>
                  <a:pt x="8678" y="25263"/>
                  <a:pt x="8868" y="25390"/>
                  <a:pt x="9058" y="25485"/>
                </a:cubicBezTo>
                <a:cubicBezTo>
                  <a:pt x="9279" y="25548"/>
                  <a:pt x="9469" y="25643"/>
                  <a:pt x="9691" y="25675"/>
                </a:cubicBezTo>
                <a:cubicBezTo>
                  <a:pt x="9913" y="25738"/>
                  <a:pt x="10135" y="25738"/>
                  <a:pt x="10356" y="25770"/>
                </a:cubicBezTo>
                <a:cubicBezTo>
                  <a:pt x="10378" y="25773"/>
                  <a:pt x="10400" y="25775"/>
                  <a:pt x="10424" y="25775"/>
                </a:cubicBezTo>
                <a:cubicBezTo>
                  <a:pt x="10562" y="25775"/>
                  <a:pt x="10725" y="25720"/>
                  <a:pt x="10882" y="25720"/>
                </a:cubicBezTo>
                <a:cubicBezTo>
                  <a:pt x="10929" y="25720"/>
                  <a:pt x="10976" y="25725"/>
                  <a:pt x="11021" y="25738"/>
                </a:cubicBezTo>
                <a:cubicBezTo>
                  <a:pt x="11515" y="25756"/>
                  <a:pt x="12009" y="25774"/>
                  <a:pt x="12496" y="25774"/>
                </a:cubicBezTo>
                <a:cubicBezTo>
                  <a:pt x="12853" y="25774"/>
                  <a:pt x="13207" y="25765"/>
                  <a:pt x="13555" y="25738"/>
                </a:cubicBezTo>
                <a:lnTo>
                  <a:pt x="14188" y="25738"/>
                </a:lnTo>
                <a:cubicBezTo>
                  <a:pt x="14410" y="25738"/>
                  <a:pt x="14632" y="25675"/>
                  <a:pt x="14822" y="25675"/>
                </a:cubicBezTo>
                <a:lnTo>
                  <a:pt x="15487" y="25611"/>
                </a:lnTo>
                <a:cubicBezTo>
                  <a:pt x="15677" y="25580"/>
                  <a:pt x="15898" y="25548"/>
                  <a:pt x="16088" y="25485"/>
                </a:cubicBezTo>
                <a:cubicBezTo>
                  <a:pt x="16310" y="25453"/>
                  <a:pt x="16532" y="25421"/>
                  <a:pt x="16722" y="25358"/>
                </a:cubicBezTo>
                <a:cubicBezTo>
                  <a:pt x="16943" y="25295"/>
                  <a:pt x="17133" y="25231"/>
                  <a:pt x="17323" y="25136"/>
                </a:cubicBezTo>
                <a:cubicBezTo>
                  <a:pt x="17545" y="25073"/>
                  <a:pt x="17703" y="24915"/>
                  <a:pt x="17893" y="24820"/>
                </a:cubicBezTo>
                <a:cubicBezTo>
                  <a:pt x="18083" y="24693"/>
                  <a:pt x="18242" y="24598"/>
                  <a:pt x="18432" y="24471"/>
                </a:cubicBezTo>
                <a:cubicBezTo>
                  <a:pt x="18812" y="24281"/>
                  <a:pt x="19160" y="24028"/>
                  <a:pt x="19509" y="23806"/>
                </a:cubicBezTo>
                <a:cubicBezTo>
                  <a:pt x="19667" y="23679"/>
                  <a:pt x="19857" y="23584"/>
                  <a:pt x="20015" y="23458"/>
                </a:cubicBezTo>
                <a:cubicBezTo>
                  <a:pt x="20174" y="23331"/>
                  <a:pt x="20395" y="23268"/>
                  <a:pt x="20585" y="23173"/>
                </a:cubicBezTo>
                <a:cubicBezTo>
                  <a:pt x="20997" y="22983"/>
                  <a:pt x="21282" y="22698"/>
                  <a:pt x="21630" y="22444"/>
                </a:cubicBezTo>
                <a:cubicBezTo>
                  <a:pt x="21979" y="22191"/>
                  <a:pt x="22264" y="21843"/>
                  <a:pt x="22549" y="21558"/>
                </a:cubicBezTo>
                <a:lnTo>
                  <a:pt x="22770" y="21304"/>
                </a:lnTo>
                <a:lnTo>
                  <a:pt x="22960" y="21051"/>
                </a:lnTo>
                <a:cubicBezTo>
                  <a:pt x="23119" y="20893"/>
                  <a:pt x="23182" y="20671"/>
                  <a:pt x="23277" y="20481"/>
                </a:cubicBezTo>
                <a:cubicBezTo>
                  <a:pt x="23467" y="20101"/>
                  <a:pt x="23689" y="19721"/>
                  <a:pt x="23879" y="19341"/>
                </a:cubicBezTo>
                <a:cubicBezTo>
                  <a:pt x="24259" y="18612"/>
                  <a:pt x="24576" y="17821"/>
                  <a:pt x="24797" y="16997"/>
                </a:cubicBezTo>
                <a:cubicBezTo>
                  <a:pt x="25272" y="15382"/>
                  <a:pt x="25431" y="13735"/>
                  <a:pt x="25399" y="12089"/>
                </a:cubicBezTo>
                <a:cubicBezTo>
                  <a:pt x="25367" y="10410"/>
                  <a:pt x="25051" y="8763"/>
                  <a:pt x="24386" y="7212"/>
                </a:cubicBezTo>
                <a:cubicBezTo>
                  <a:pt x="23752" y="5660"/>
                  <a:pt x="22802" y="4235"/>
                  <a:pt x="21567" y="3063"/>
                </a:cubicBezTo>
                <a:cubicBezTo>
                  <a:pt x="21219" y="2810"/>
                  <a:pt x="20902" y="2525"/>
                  <a:pt x="20585" y="2271"/>
                </a:cubicBezTo>
                <a:cubicBezTo>
                  <a:pt x="20205" y="2050"/>
                  <a:pt x="19889" y="1796"/>
                  <a:pt x="19509" y="1575"/>
                </a:cubicBezTo>
                <a:cubicBezTo>
                  <a:pt x="19129" y="1385"/>
                  <a:pt x="18780" y="1163"/>
                  <a:pt x="18400" y="1004"/>
                </a:cubicBezTo>
                <a:cubicBezTo>
                  <a:pt x="17988" y="846"/>
                  <a:pt x="17608" y="656"/>
                  <a:pt x="17197" y="561"/>
                </a:cubicBezTo>
                <a:cubicBezTo>
                  <a:pt x="15832" y="213"/>
                  <a:pt x="14421" y="1"/>
                  <a:pt x="130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79493" y="1923737"/>
            <a:ext cx="14290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4000" dirty="0" smtClean="0">
                <a:solidFill>
                  <a:prstClr val="black"/>
                </a:solidFill>
                <a:latin typeface="Arial"/>
                <a:ea typeface="맑은 고딕"/>
              </a:rPr>
              <a:t>EDEB</a:t>
            </a:r>
            <a:endParaRPr lang="tr-TR" sz="4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2938071" y="599607"/>
            <a:ext cx="8964117" cy="3792511"/>
          </a:xfrm>
          <a:custGeom>
            <a:avLst/>
            <a:gdLst>
              <a:gd name="connsiteX0" fmla="*/ 0 w 3608069"/>
              <a:gd name="connsiteY0" fmla="*/ 0 h 1127521"/>
              <a:gd name="connsiteX1" fmla="*/ 3608069 w 3608069"/>
              <a:gd name="connsiteY1" fmla="*/ 0 h 1127521"/>
              <a:gd name="connsiteX2" fmla="*/ 3608069 w 3608069"/>
              <a:gd name="connsiteY2" fmla="*/ 1127521 h 1127521"/>
              <a:gd name="connsiteX3" fmla="*/ 0 w 3608069"/>
              <a:gd name="connsiteY3" fmla="*/ 1127521 h 1127521"/>
              <a:gd name="connsiteX4" fmla="*/ 0 w 3608069"/>
              <a:gd name="connsiteY4" fmla="*/ 0 h 112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069" h="1127521">
                <a:moveTo>
                  <a:pt x="0" y="0"/>
                </a:moveTo>
                <a:lnTo>
                  <a:pt x="3608069" y="0"/>
                </a:lnTo>
                <a:lnTo>
                  <a:pt x="3608069" y="1127521"/>
                </a:lnTo>
                <a:lnTo>
                  <a:pt x="0" y="112752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635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3708" tIns="64770" rIns="64770" bIns="64770" numCol="1" spcCol="1270" anchor="t" anchorCtr="0">
            <a:noAutofit/>
          </a:bodyPr>
          <a:lstStyle/>
          <a:p>
            <a:pPr indent="-457200" algn="just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033008" y="876527"/>
            <a:ext cx="8779240" cy="32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kern="0" dirty="0">
                <a:latin typeface="Arial"/>
                <a:ea typeface="맑은 고딕"/>
              </a:rPr>
              <a:t>Edep kelimesi sözlükte zarafet, söz ve hareketlerinde güzel davranışta bulunma anlamlarına gelmektedir. Terim olarak ise Allah (c.c.) ve Resulünün emrettiği bütün </a:t>
            </a:r>
            <a:r>
              <a:rPr lang="tr-TR" sz="2800" kern="0" dirty="0" smtClean="0">
                <a:latin typeface="Arial"/>
                <a:ea typeface="맑은 고딕"/>
              </a:rPr>
              <a:t>istekleri </a:t>
            </a:r>
            <a:r>
              <a:rPr lang="tr-TR" sz="2800" b="1" kern="0" dirty="0" smtClean="0">
                <a:latin typeface="Arial"/>
                <a:ea typeface="맑은 고딕"/>
              </a:rPr>
              <a:t>yapmak</a:t>
            </a:r>
            <a:r>
              <a:rPr lang="tr-TR" sz="2800" kern="0" dirty="0" smtClean="0">
                <a:latin typeface="Arial"/>
                <a:ea typeface="맑은 고딕"/>
              </a:rPr>
              <a:t>, yasakladıklarından </a:t>
            </a:r>
            <a:r>
              <a:rPr lang="tr-TR" sz="2800" b="1" kern="0" dirty="0" smtClean="0">
                <a:latin typeface="Arial"/>
                <a:ea typeface="맑은 고딕"/>
              </a:rPr>
              <a:t>uzak durmaktır</a:t>
            </a:r>
            <a:r>
              <a:rPr lang="tr-TR" sz="2800" kern="0" dirty="0" smtClean="0">
                <a:latin typeface="Arial"/>
                <a:ea typeface="맑은 고딕"/>
              </a:rPr>
              <a:t>. </a:t>
            </a:r>
            <a:endParaRPr lang="tr-TR" sz="28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019332" y="4924271"/>
            <a:ext cx="10927830" cy="801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Verilen tanıma göre </a:t>
            </a:r>
            <a:r>
              <a:rPr lang="tr-TR" sz="2800" b="1" dirty="0" smtClean="0">
                <a:solidFill>
                  <a:schemeClr val="tx1"/>
                </a:solidFill>
              </a:rPr>
              <a:t>edepli bir insandan </a:t>
            </a:r>
            <a:r>
              <a:rPr lang="tr-TR" sz="2800" dirty="0" smtClean="0">
                <a:solidFill>
                  <a:schemeClr val="tx1"/>
                </a:solidFill>
              </a:rPr>
              <a:t>beklenen davranışlar nelerdir?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3;p59"/>
          <p:cNvSpPr/>
          <p:nvPr/>
        </p:nvSpPr>
        <p:spPr>
          <a:xfrm>
            <a:off x="346770" y="2295658"/>
            <a:ext cx="6335722" cy="3394040"/>
          </a:xfrm>
          <a:custGeom>
            <a:avLst/>
            <a:gdLst/>
            <a:ahLst/>
            <a:cxnLst/>
            <a:rect l="l" t="t" r="r" b="b"/>
            <a:pathLst>
              <a:path w="7071" h="5562" extrusionOk="0">
                <a:moveTo>
                  <a:pt x="3535" y="1"/>
                </a:moveTo>
                <a:cubicBezTo>
                  <a:pt x="1583" y="1"/>
                  <a:pt x="0" y="1008"/>
                  <a:pt x="0" y="2252"/>
                </a:cubicBezTo>
                <a:cubicBezTo>
                  <a:pt x="0" y="2828"/>
                  <a:pt x="342" y="3352"/>
                  <a:pt x="898" y="3749"/>
                </a:cubicBezTo>
                <a:lnTo>
                  <a:pt x="663" y="5561"/>
                </a:lnTo>
                <a:cubicBezTo>
                  <a:pt x="663" y="5561"/>
                  <a:pt x="1736" y="5443"/>
                  <a:pt x="2601" y="4422"/>
                </a:cubicBezTo>
                <a:cubicBezTo>
                  <a:pt x="2899" y="4475"/>
                  <a:pt x="3211" y="4505"/>
                  <a:pt x="3535" y="4505"/>
                </a:cubicBezTo>
                <a:cubicBezTo>
                  <a:pt x="5488" y="4505"/>
                  <a:pt x="7071" y="3496"/>
                  <a:pt x="7071" y="2252"/>
                </a:cubicBezTo>
                <a:cubicBezTo>
                  <a:pt x="7071" y="1008"/>
                  <a:pt x="5488" y="1"/>
                  <a:pt x="3535" y="1"/>
                </a:cubicBezTo>
                <a:close/>
              </a:path>
            </a:pathLst>
          </a:custGeom>
          <a:solidFill>
            <a:srgbClr val="C43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474;p59"/>
          <p:cNvSpPr/>
          <p:nvPr/>
        </p:nvSpPr>
        <p:spPr>
          <a:xfrm>
            <a:off x="374784" y="2182302"/>
            <a:ext cx="6295838" cy="3394040"/>
          </a:xfrm>
          <a:custGeom>
            <a:avLst/>
            <a:gdLst/>
            <a:ahLst/>
            <a:cxnLst/>
            <a:rect l="l" t="t" r="r" b="b"/>
            <a:pathLst>
              <a:path w="7071" h="5562" extrusionOk="0">
                <a:moveTo>
                  <a:pt x="3535" y="1"/>
                </a:moveTo>
                <a:cubicBezTo>
                  <a:pt x="1583" y="1"/>
                  <a:pt x="0" y="1008"/>
                  <a:pt x="0" y="2252"/>
                </a:cubicBezTo>
                <a:cubicBezTo>
                  <a:pt x="0" y="2828"/>
                  <a:pt x="342" y="3352"/>
                  <a:pt x="898" y="3749"/>
                </a:cubicBezTo>
                <a:lnTo>
                  <a:pt x="663" y="5561"/>
                </a:lnTo>
                <a:cubicBezTo>
                  <a:pt x="663" y="5561"/>
                  <a:pt x="1736" y="5443"/>
                  <a:pt x="2601" y="4422"/>
                </a:cubicBezTo>
                <a:cubicBezTo>
                  <a:pt x="2899" y="4475"/>
                  <a:pt x="3211" y="4505"/>
                  <a:pt x="3535" y="4505"/>
                </a:cubicBezTo>
                <a:cubicBezTo>
                  <a:pt x="5488" y="4505"/>
                  <a:pt x="7071" y="3496"/>
                  <a:pt x="7071" y="2252"/>
                </a:cubicBezTo>
                <a:cubicBezTo>
                  <a:pt x="7071" y="1008"/>
                  <a:pt x="5488" y="1"/>
                  <a:pt x="3535" y="1"/>
                </a:cubicBezTo>
                <a:close/>
              </a:path>
            </a:pathLst>
          </a:custGeom>
          <a:solidFill>
            <a:srgbClr val="F15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1475;p59"/>
          <p:cNvSpPr txBox="1">
            <a:spLocks/>
          </p:cNvSpPr>
          <p:nvPr/>
        </p:nvSpPr>
        <p:spPr>
          <a:xfrm>
            <a:off x="451071" y="2874720"/>
            <a:ext cx="5946213" cy="13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800"/>
              <a:buFont typeface="Alata"/>
              <a:buNone/>
              <a:defRPr sz="1800" b="1" i="0" u="none" strike="noStrike" cap="none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lvl="0" indent="0">
              <a:spcAft>
                <a:spcPts val="1600"/>
              </a:spcAft>
              <a:buClr>
                <a:srgbClr val="FFFFFF"/>
              </a:buClr>
              <a:defRPr/>
            </a:pPr>
            <a:r>
              <a:rPr lang="tr-TR" sz="3600" b="0" kern="0" dirty="0" smtClean="0">
                <a:solidFill>
                  <a:srgbClr val="FFFFFF"/>
                </a:solidFill>
              </a:rPr>
              <a:t>Edep “Eline</a:t>
            </a:r>
            <a:r>
              <a:rPr lang="tr-TR" sz="3600" b="0" kern="0" dirty="0">
                <a:solidFill>
                  <a:srgbClr val="FFFFFF"/>
                </a:solidFill>
              </a:rPr>
              <a:t>, diline, beline sahip ol</a:t>
            </a:r>
            <a:r>
              <a:rPr lang="tr-TR" sz="3600" b="0" kern="0" dirty="0" smtClean="0">
                <a:solidFill>
                  <a:srgbClr val="FFFFFF"/>
                </a:solidFill>
              </a:rPr>
              <a:t>!” olmaktır.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ata"/>
              <a:sym typeface="Alata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98" y="362663"/>
            <a:ext cx="5108100" cy="59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77;p29"/>
          <p:cNvGrpSpPr/>
          <p:nvPr/>
        </p:nvGrpSpPr>
        <p:grpSpPr>
          <a:xfrm>
            <a:off x="8360850" y="1120459"/>
            <a:ext cx="2778874" cy="1468069"/>
            <a:chOff x="6793950" y="690250"/>
            <a:chExt cx="1892857" cy="1355335"/>
          </a:xfrm>
        </p:grpSpPr>
        <p:sp>
          <p:nvSpPr>
            <p:cNvPr id="5" name="Google Shape;1078;p29"/>
            <p:cNvSpPr/>
            <p:nvPr/>
          </p:nvSpPr>
          <p:spPr>
            <a:xfrm>
              <a:off x="6793950" y="690250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solidFill>
              <a:srgbClr val="F2C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079;p29"/>
            <p:cNvSpPr/>
            <p:nvPr/>
          </p:nvSpPr>
          <p:spPr>
            <a:xfrm>
              <a:off x="6845707" y="728285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081;p29"/>
            <p:cNvSpPr/>
            <p:nvPr/>
          </p:nvSpPr>
          <p:spPr>
            <a:xfrm>
              <a:off x="6887692" y="1134557"/>
              <a:ext cx="1785641" cy="671863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Sorumluluk sahibi olmak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oogle Shape;1082;p29"/>
          <p:cNvGrpSpPr/>
          <p:nvPr/>
        </p:nvGrpSpPr>
        <p:grpSpPr>
          <a:xfrm>
            <a:off x="3858060" y="1214457"/>
            <a:ext cx="4200041" cy="2371241"/>
            <a:chOff x="3105925" y="1204600"/>
            <a:chExt cx="2970975" cy="1747500"/>
          </a:xfrm>
        </p:grpSpPr>
        <p:sp>
          <p:nvSpPr>
            <p:cNvPr id="9" name="Google Shape;1083;p29"/>
            <p:cNvSpPr/>
            <p:nvPr/>
          </p:nvSpPr>
          <p:spPr>
            <a:xfrm>
              <a:off x="3105925" y="1204600"/>
              <a:ext cx="2942400" cy="17094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4;p29"/>
            <p:cNvSpPr txBox="1"/>
            <p:nvPr/>
          </p:nvSpPr>
          <p:spPr>
            <a:xfrm>
              <a:off x="3199452" y="1636295"/>
              <a:ext cx="2816338" cy="798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Roboto"/>
                  <a:cs typeface="Roboto"/>
                  <a:sym typeface="Roboto"/>
                </a:rPr>
                <a:t>EDEP</a:t>
              </a:r>
              <a:r>
                <a:rPr kumimoji="0" lang="tr-TR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Roboto"/>
                  <a:cs typeface="Roboto"/>
                  <a:sym typeface="Roboto"/>
                </a:rPr>
                <a:t> ve EDEPLİ OLMAK NEDİR?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085;p29"/>
            <p:cNvSpPr/>
            <p:nvPr/>
          </p:nvSpPr>
          <p:spPr>
            <a:xfrm>
              <a:off x="3134500" y="1242700"/>
              <a:ext cx="2942400" cy="1709400"/>
            </a:xfrm>
            <a:prstGeom prst="ellipse">
              <a:avLst/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oogle Shape;1086;p29"/>
          <p:cNvGrpSpPr/>
          <p:nvPr/>
        </p:nvGrpSpPr>
        <p:grpSpPr>
          <a:xfrm>
            <a:off x="7905434" y="2771601"/>
            <a:ext cx="2688053" cy="1710458"/>
            <a:chOff x="6255200" y="2201400"/>
            <a:chExt cx="1892857" cy="1317369"/>
          </a:xfrm>
        </p:grpSpPr>
        <p:sp>
          <p:nvSpPr>
            <p:cNvPr id="13" name="Google Shape;1087;p29"/>
            <p:cNvSpPr/>
            <p:nvPr/>
          </p:nvSpPr>
          <p:spPr>
            <a:xfrm>
              <a:off x="6255200" y="2201400"/>
              <a:ext cx="1841100" cy="1280400"/>
            </a:xfrm>
            <a:prstGeom prst="wedgeEllipseCallout">
              <a:avLst>
                <a:gd name="adj1" fmla="val -63966"/>
                <a:gd name="adj2" fmla="val -25935"/>
              </a:avLst>
            </a:prstGeom>
            <a:solidFill>
              <a:srgbClr val="F2A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8;p29"/>
            <p:cNvSpPr/>
            <p:nvPr/>
          </p:nvSpPr>
          <p:spPr>
            <a:xfrm>
              <a:off x="6306957" y="2238369"/>
              <a:ext cx="1841100" cy="1280400"/>
            </a:xfrm>
            <a:prstGeom prst="wedgeEllipseCallout">
              <a:avLst>
                <a:gd name="adj1" fmla="val -64708"/>
                <a:gd name="adj2" fmla="val -24359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90;p29"/>
            <p:cNvSpPr/>
            <p:nvPr/>
          </p:nvSpPr>
          <p:spPr>
            <a:xfrm>
              <a:off x="6321642" y="2595155"/>
              <a:ext cx="1766290" cy="767560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Utanma duygusuna sahip olmak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1091;p29"/>
          <p:cNvGrpSpPr/>
          <p:nvPr/>
        </p:nvGrpSpPr>
        <p:grpSpPr>
          <a:xfrm>
            <a:off x="5786204" y="3672588"/>
            <a:ext cx="2525336" cy="1985101"/>
            <a:chOff x="4782140" y="3272240"/>
            <a:chExt cx="1972642" cy="1458492"/>
          </a:xfrm>
        </p:grpSpPr>
        <p:sp>
          <p:nvSpPr>
            <p:cNvPr id="17" name="Google Shape;1092;p29"/>
            <p:cNvSpPr/>
            <p:nvPr/>
          </p:nvSpPr>
          <p:spPr>
            <a:xfrm>
              <a:off x="4782140" y="3349336"/>
              <a:ext cx="1920885" cy="1344426"/>
            </a:xfrm>
            <a:prstGeom prst="wedgeEllipseCallout">
              <a:avLst>
                <a:gd name="adj1" fmla="val -44681"/>
                <a:gd name="adj2" fmla="val -60334"/>
              </a:avLst>
            </a:prstGeom>
            <a:solidFill>
              <a:srgbClr val="8C4D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93;p29"/>
            <p:cNvSpPr/>
            <p:nvPr/>
          </p:nvSpPr>
          <p:spPr>
            <a:xfrm>
              <a:off x="4782142" y="3272240"/>
              <a:ext cx="1972640" cy="1458492"/>
            </a:xfrm>
            <a:prstGeom prst="wedgeEllipseCallout">
              <a:avLst>
                <a:gd name="adj1" fmla="val -48010"/>
                <a:gd name="adj2" fmla="val -57270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5;p29"/>
            <p:cNvSpPr/>
            <p:nvPr/>
          </p:nvSpPr>
          <p:spPr>
            <a:xfrm>
              <a:off x="4984120" y="3972049"/>
              <a:ext cx="1694949" cy="431524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Güzel ahlak sahibi</a:t>
              </a:r>
              <a:r>
                <a:rPr kumimoji="0" lang="tr-TR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 olmak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1096;p29"/>
          <p:cNvGrpSpPr/>
          <p:nvPr/>
        </p:nvGrpSpPr>
        <p:grpSpPr>
          <a:xfrm>
            <a:off x="1306622" y="1096321"/>
            <a:ext cx="2215014" cy="1323251"/>
            <a:chOff x="437339" y="722334"/>
            <a:chExt cx="1856574" cy="1323251"/>
          </a:xfrm>
        </p:grpSpPr>
        <p:sp>
          <p:nvSpPr>
            <p:cNvPr id="21" name="Google Shape;1097;p29"/>
            <p:cNvSpPr/>
            <p:nvPr/>
          </p:nvSpPr>
          <p:spPr>
            <a:xfrm flipH="1">
              <a:off x="437339" y="722334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solidFill>
              <a:srgbClr val="091E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8;p29"/>
            <p:cNvSpPr/>
            <p:nvPr/>
          </p:nvSpPr>
          <p:spPr>
            <a:xfrm flipH="1">
              <a:off x="452813" y="728285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100;p29"/>
            <p:cNvSpPr/>
            <p:nvPr/>
          </p:nvSpPr>
          <p:spPr>
            <a:xfrm flipH="1">
              <a:off x="501776" y="818149"/>
              <a:ext cx="1682809" cy="994610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İyi alışkanlıklara</a:t>
              </a:r>
              <a:r>
                <a:rPr kumimoji="0" lang="tr-TR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" name="Google Shape;1101;p29"/>
          <p:cNvGrpSpPr/>
          <p:nvPr/>
        </p:nvGrpSpPr>
        <p:grpSpPr>
          <a:xfrm>
            <a:off x="1318395" y="2671297"/>
            <a:ext cx="2508669" cy="1465873"/>
            <a:chOff x="991563" y="2201400"/>
            <a:chExt cx="1892857" cy="1317369"/>
          </a:xfrm>
        </p:grpSpPr>
        <p:sp>
          <p:nvSpPr>
            <p:cNvPr id="25" name="Google Shape;1102;p29"/>
            <p:cNvSpPr/>
            <p:nvPr/>
          </p:nvSpPr>
          <p:spPr>
            <a:xfrm flipH="1">
              <a:off x="1043320" y="2201400"/>
              <a:ext cx="1841100" cy="1280400"/>
            </a:xfrm>
            <a:prstGeom prst="wedgeEllipseCallout">
              <a:avLst>
                <a:gd name="adj1" fmla="val -63966"/>
                <a:gd name="adj2" fmla="val -25935"/>
              </a:avLst>
            </a:prstGeom>
            <a:solidFill>
              <a:srgbClr val="183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103;p29"/>
            <p:cNvSpPr/>
            <p:nvPr/>
          </p:nvSpPr>
          <p:spPr>
            <a:xfrm flipH="1">
              <a:off x="991563" y="2238369"/>
              <a:ext cx="1841100" cy="1280400"/>
            </a:xfrm>
            <a:prstGeom prst="wedgeEllipseCallout">
              <a:avLst>
                <a:gd name="adj1" fmla="val -64708"/>
                <a:gd name="adj2" fmla="val -24359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105;p29"/>
            <p:cNvSpPr/>
            <p:nvPr/>
          </p:nvSpPr>
          <p:spPr>
            <a:xfrm flipH="1">
              <a:off x="1188442" y="2481564"/>
              <a:ext cx="1526464" cy="822730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  <a:defRPr/>
              </a:pPr>
              <a:r>
                <a:rPr lang="tr-TR" sz="2800" kern="0" dirty="0" smtClean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İncelik ve kibarlık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" name="Google Shape;1106;p29"/>
          <p:cNvGrpSpPr/>
          <p:nvPr/>
        </p:nvGrpSpPr>
        <p:grpSpPr>
          <a:xfrm>
            <a:off x="3082813" y="3756179"/>
            <a:ext cx="2619547" cy="2121788"/>
            <a:chOff x="2384838" y="3413363"/>
            <a:chExt cx="1892857" cy="1317369"/>
          </a:xfrm>
        </p:grpSpPr>
        <p:sp>
          <p:nvSpPr>
            <p:cNvPr id="29" name="Google Shape;1107;p29"/>
            <p:cNvSpPr/>
            <p:nvPr/>
          </p:nvSpPr>
          <p:spPr>
            <a:xfrm flipH="1">
              <a:off x="2436595" y="3413363"/>
              <a:ext cx="1841100" cy="1280400"/>
            </a:xfrm>
            <a:prstGeom prst="wedgeEllipseCallout">
              <a:avLst>
                <a:gd name="adj1" fmla="val -44681"/>
                <a:gd name="adj2" fmla="val -60334"/>
              </a:avLst>
            </a:prstGeom>
            <a:solidFill>
              <a:srgbClr val="9BC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8;p29"/>
            <p:cNvSpPr/>
            <p:nvPr/>
          </p:nvSpPr>
          <p:spPr>
            <a:xfrm flipH="1">
              <a:off x="2384838" y="3450332"/>
              <a:ext cx="1841100" cy="1280400"/>
            </a:xfrm>
            <a:prstGeom prst="wedgeEllipseCallout">
              <a:avLst>
                <a:gd name="adj1" fmla="val -48010"/>
                <a:gd name="adj2" fmla="val -57270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10;p29"/>
            <p:cNvSpPr/>
            <p:nvPr/>
          </p:nvSpPr>
          <p:spPr>
            <a:xfrm flipH="1">
              <a:off x="2432923" y="3656917"/>
              <a:ext cx="1815501" cy="738527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Fira Sans Extra Condensed Medium"/>
                  <a:cs typeface="Fira Sans Extra Condensed Medium"/>
                  <a:sym typeface="Fira Sans Extra Condensed Medium"/>
                </a:rPr>
                <a:t>Sünnete uygun davranmak</a:t>
              </a:r>
              <a:endParaRPr kumimoji="0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1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6"/>
          <p:cNvSpPr/>
          <p:nvPr/>
        </p:nvSpPr>
        <p:spPr>
          <a:xfrm>
            <a:off x="499668" y="2272851"/>
            <a:ext cx="6066023" cy="2059307"/>
          </a:xfrm>
          <a:custGeom>
            <a:avLst/>
            <a:gdLst/>
            <a:ahLst/>
            <a:cxnLst/>
            <a:rect l="l" t="t" r="r" b="b"/>
            <a:pathLst>
              <a:path w="128226" h="55825" extrusionOk="0">
                <a:moveTo>
                  <a:pt x="9484" y="1"/>
                </a:moveTo>
                <a:lnTo>
                  <a:pt x="8790" y="78"/>
                </a:lnTo>
                <a:lnTo>
                  <a:pt x="8097" y="155"/>
                </a:lnTo>
                <a:lnTo>
                  <a:pt x="6786" y="541"/>
                </a:lnTo>
                <a:lnTo>
                  <a:pt x="6092" y="772"/>
                </a:lnTo>
                <a:lnTo>
                  <a:pt x="5475" y="1080"/>
                </a:lnTo>
                <a:lnTo>
                  <a:pt x="5167" y="1235"/>
                </a:lnTo>
                <a:lnTo>
                  <a:pt x="4935" y="1389"/>
                </a:lnTo>
                <a:lnTo>
                  <a:pt x="4318" y="1774"/>
                </a:lnTo>
                <a:lnTo>
                  <a:pt x="3779" y="2160"/>
                </a:lnTo>
                <a:lnTo>
                  <a:pt x="3239" y="2622"/>
                </a:lnTo>
                <a:lnTo>
                  <a:pt x="2776" y="3085"/>
                </a:lnTo>
                <a:lnTo>
                  <a:pt x="2314" y="3625"/>
                </a:lnTo>
                <a:lnTo>
                  <a:pt x="1851" y="4165"/>
                </a:lnTo>
                <a:lnTo>
                  <a:pt x="1466" y="4781"/>
                </a:lnTo>
                <a:lnTo>
                  <a:pt x="1157" y="5321"/>
                </a:lnTo>
                <a:lnTo>
                  <a:pt x="849" y="5938"/>
                </a:lnTo>
                <a:lnTo>
                  <a:pt x="617" y="6632"/>
                </a:lnTo>
                <a:lnTo>
                  <a:pt x="463" y="6940"/>
                </a:lnTo>
                <a:lnTo>
                  <a:pt x="386" y="7249"/>
                </a:lnTo>
                <a:lnTo>
                  <a:pt x="232" y="7943"/>
                </a:lnTo>
                <a:lnTo>
                  <a:pt x="155" y="8637"/>
                </a:lnTo>
                <a:lnTo>
                  <a:pt x="1" y="10024"/>
                </a:lnTo>
                <a:lnTo>
                  <a:pt x="1" y="12646"/>
                </a:lnTo>
                <a:lnTo>
                  <a:pt x="1" y="18043"/>
                </a:lnTo>
                <a:lnTo>
                  <a:pt x="78" y="39478"/>
                </a:lnTo>
                <a:lnTo>
                  <a:pt x="78" y="42177"/>
                </a:lnTo>
                <a:lnTo>
                  <a:pt x="78" y="43488"/>
                </a:lnTo>
                <a:lnTo>
                  <a:pt x="78" y="44182"/>
                </a:lnTo>
                <a:lnTo>
                  <a:pt x="155" y="44876"/>
                </a:lnTo>
                <a:lnTo>
                  <a:pt x="232" y="45570"/>
                </a:lnTo>
                <a:lnTo>
                  <a:pt x="386" y="46263"/>
                </a:lnTo>
                <a:lnTo>
                  <a:pt x="772" y="47497"/>
                </a:lnTo>
                <a:lnTo>
                  <a:pt x="1466" y="48731"/>
                </a:lnTo>
                <a:lnTo>
                  <a:pt x="1774" y="49348"/>
                </a:lnTo>
                <a:lnTo>
                  <a:pt x="2237" y="49887"/>
                </a:lnTo>
                <a:lnTo>
                  <a:pt x="2622" y="50427"/>
                </a:lnTo>
                <a:lnTo>
                  <a:pt x="3162" y="50890"/>
                </a:lnTo>
                <a:lnTo>
                  <a:pt x="3624" y="51352"/>
                </a:lnTo>
                <a:lnTo>
                  <a:pt x="4241" y="51738"/>
                </a:lnTo>
                <a:lnTo>
                  <a:pt x="4781" y="52123"/>
                </a:lnTo>
                <a:lnTo>
                  <a:pt x="5398" y="52509"/>
                </a:lnTo>
                <a:lnTo>
                  <a:pt x="6015" y="52817"/>
                </a:lnTo>
                <a:lnTo>
                  <a:pt x="6632" y="53049"/>
                </a:lnTo>
                <a:lnTo>
                  <a:pt x="6940" y="53126"/>
                </a:lnTo>
                <a:lnTo>
                  <a:pt x="7325" y="53203"/>
                </a:lnTo>
                <a:lnTo>
                  <a:pt x="7942" y="53434"/>
                </a:lnTo>
                <a:lnTo>
                  <a:pt x="8636" y="53511"/>
                </a:lnTo>
                <a:lnTo>
                  <a:pt x="9330" y="53588"/>
                </a:lnTo>
                <a:lnTo>
                  <a:pt x="12029" y="53665"/>
                </a:lnTo>
                <a:lnTo>
                  <a:pt x="54899" y="54745"/>
                </a:lnTo>
                <a:lnTo>
                  <a:pt x="97769" y="55824"/>
                </a:lnTo>
                <a:lnTo>
                  <a:pt x="54899" y="54437"/>
                </a:lnTo>
                <a:lnTo>
                  <a:pt x="12029" y="53203"/>
                </a:lnTo>
                <a:lnTo>
                  <a:pt x="9330" y="53126"/>
                </a:lnTo>
                <a:lnTo>
                  <a:pt x="8019" y="52894"/>
                </a:lnTo>
                <a:lnTo>
                  <a:pt x="7403" y="52817"/>
                </a:lnTo>
                <a:lnTo>
                  <a:pt x="6786" y="52586"/>
                </a:lnTo>
                <a:lnTo>
                  <a:pt x="6169" y="52355"/>
                </a:lnTo>
                <a:lnTo>
                  <a:pt x="5629" y="52046"/>
                </a:lnTo>
                <a:lnTo>
                  <a:pt x="4473" y="51352"/>
                </a:lnTo>
                <a:lnTo>
                  <a:pt x="3470" y="50504"/>
                </a:lnTo>
                <a:lnTo>
                  <a:pt x="2622" y="49579"/>
                </a:lnTo>
                <a:lnTo>
                  <a:pt x="2237" y="49039"/>
                </a:lnTo>
                <a:lnTo>
                  <a:pt x="1851" y="48499"/>
                </a:lnTo>
                <a:lnTo>
                  <a:pt x="1311" y="47343"/>
                </a:lnTo>
                <a:lnTo>
                  <a:pt x="849" y="46109"/>
                </a:lnTo>
                <a:lnTo>
                  <a:pt x="617" y="44798"/>
                </a:lnTo>
                <a:lnTo>
                  <a:pt x="617" y="44182"/>
                </a:lnTo>
                <a:lnTo>
                  <a:pt x="540" y="43488"/>
                </a:lnTo>
                <a:lnTo>
                  <a:pt x="540" y="42177"/>
                </a:lnTo>
                <a:lnTo>
                  <a:pt x="540" y="39478"/>
                </a:lnTo>
                <a:lnTo>
                  <a:pt x="617" y="18043"/>
                </a:lnTo>
                <a:lnTo>
                  <a:pt x="617" y="12646"/>
                </a:lnTo>
                <a:lnTo>
                  <a:pt x="617" y="10024"/>
                </a:lnTo>
                <a:lnTo>
                  <a:pt x="694" y="8714"/>
                </a:lnTo>
                <a:lnTo>
                  <a:pt x="772" y="8020"/>
                </a:lnTo>
                <a:lnTo>
                  <a:pt x="926" y="7403"/>
                </a:lnTo>
                <a:lnTo>
                  <a:pt x="1003" y="7095"/>
                </a:lnTo>
                <a:lnTo>
                  <a:pt x="1157" y="6786"/>
                </a:lnTo>
                <a:lnTo>
                  <a:pt x="1388" y="6169"/>
                </a:lnTo>
                <a:lnTo>
                  <a:pt x="1620" y="5630"/>
                </a:lnTo>
                <a:lnTo>
                  <a:pt x="2005" y="5013"/>
                </a:lnTo>
                <a:lnTo>
                  <a:pt x="2314" y="4473"/>
                </a:lnTo>
                <a:lnTo>
                  <a:pt x="2699" y="4010"/>
                </a:lnTo>
                <a:lnTo>
                  <a:pt x="3162" y="3471"/>
                </a:lnTo>
                <a:lnTo>
                  <a:pt x="3624" y="3085"/>
                </a:lnTo>
                <a:lnTo>
                  <a:pt x="4087" y="2622"/>
                </a:lnTo>
                <a:lnTo>
                  <a:pt x="4627" y="2237"/>
                </a:lnTo>
                <a:lnTo>
                  <a:pt x="5167" y="1929"/>
                </a:lnTo>
                <a:lnTo>
                  <a:pt x="5475" y="1697"/>
                </a:lnTo>
                <a:lnTo>
                  <a:pt x="5783" y="1620"/>
                </a:lnTo>
                <a:lnTo>
                  <a:pt x="6323" y="1312"/>
                </a:lnTo>
                <a:lnTo>
                  <a:pt x="6940" y="1080"/>
                </a:lnTo>
                <a:lnTo>
                  <a:pt x="8251" y="772"/>
                </a:lnTo>
                <a:lnTo>
                  <a:pt x="8868" y="695"/>
                </a:lnTo>
                <a:lnTo>
                  <a:pt x="9484" y="618"/>
                </a:lnTo>
                <a:lnTo>
                  <a:pt x="29609" y="618"/>
                </a:lnTo>
                <a:lnTo>
                  <a:pt x="115426" y="541"/>
                </a:lnTo>
                <a:lnTo>
                  <a:pt x="118742" y="541"/>
                </a:lnTo>
                <a:lnTo>
                  <a:pt x="119359" y="618"/>
                </a:lnTo>
                <a:lnTo>
                  <a:pt x="120053" y="695"/>
                </a:lnTo>
                <a:lnTo>
                  <a:pt x="120669" y="849"/>
                </a:lnTo>
                <a:lnTo>
                  <a:pt x="121286" y="1003"/>
                </a:lnTo>
                <a:lnTo>
                  <a:pt x="121903" y="1235"/>
                </a:lnTo>
                <a:lnTo>
                  <a:pt x="122520" y="1466"/>
                </a:lnTo>
                <a:lnTo>
                  <a:pt x="123060" y="1774"/>
                </a:lnTo>
                <a:lnTo>
                  <a:pt x="124139" y="2545"/>
                </a:lnTo>
                <a:lnTo>
                  <a:pt x="125141" y="3394"/>
                </a:lnTo>
                <a:lnTo>
                  <a:pt x="125604" y="3933"/>
                </a:lnTo>
                <a:lnTo>
                  <a:pt x="125990" y="4396"/>
                </a:lnTo>
                <a:lnTo>
                  <a:pt x="126684" y="5552"/>
                </a:lnTo>
                <a:lnTo>
                  <a:pt x="126992" y="6092"/>
                </a:lnTo>
                <a:lnTo>
                  <a:pt x="127223" y="6709"/>
                </a:lnTo>
                <a:lnTo>
                  <a:pt x="127609" y="7943"/>
                </a:lnTo>
                <a:lnTo>
                  <a:pt x="127763" y="9253"/>
                </a:lnTo>
                <a:lnTo>
                  <a:pt x="127763" y="10564"/>
                </a:lnTo>
                <a:lnTo>
                  <a:pt x="127840" y="13263"/>
                </a:lnTo>
                <a:lnTo>
                  <a:pt x="127840" y="34698"/>
                </a:lnTo>
                <a:lnTo>
                  <a:pt x="127840" y="40095"/>
                </a:lnTo>
                <a:lnTo>
                  <a:pt x="127840" y="42794"/>
                </a:lnTo>
                <a:lnTo>
                  <a:pt x="127840" y="44105"/>
                </a:lnTo>
                <a:lnTo>
                  <a:pt x="127840" y="44798"/>
                </a:lnTo>
                <a:lnTo>
                  <a:pt x="127763" y="45415"/>
                </a:lnTo>
                <a:lnTo>
                  <a:pt x="127377" y="46726"/>
                </a:lnTo>
                <a:lnTo>
                  <a:pt x="127223" y="47343"/>
                </a:lnTo>
                <a:lnTo>
                  <a:pt x="126915" y="47960"/>
                </a:lnTo>
                <a:lnTo>
                  <a:pt x="126606" y="48499"/>
                </a:lnTo>
                <a:lnTo>
                  <a:pt x="126221" y="49116"/>
                </a:lnTo>
                <a:lnTo>
                  <a:pt x="125835" y="49656"/>
                </a:lnTo>
                <a:lnTo>
                  <a:pt x="125450" y="50119"/>
                </a:lnTo>
                <a:lnTo>
                  <a:pt x="124987" y="50581"/>
                </a:lnTo>
                <a:lnTo>
                  <a:pt x="124448" y="51044"/>
                </a:lnTo>
                <a:lnTo>
                  <a:pt x="123985" y="51429"/>
                </a:lnTo>
                <a:lnTo>
                  <a:pt x="123676" y="51661"/>
                </a:lnTo>
                <a:lnTo>
                  <a:pt x="123368" y="51815"/>
                </a:lnTo>
                <a:lnTo>
                  <a:pt x="122828" y="52200"/>
                </a:lnTo>
                <a:lnTo>
                  <a:pt x="122211" y="52432"/>
                </a:lnTo>
                <a:lnTo>
                  <a:pt x="120978" y="52894"/>
                </a:lnTo>
                <a:lnTo>
                  <a:pt x="120361" y="53049"/>
                </a:lnTo>
                <a:lnTo>
                  <a:pt x="119667" y="53203"/>
                </a:lnTo>
                <a:lnTo>
                  <a:pt x="119359" y="53203"/>
                </a:lnTo>
                <a:lnTo>
                  <a:pt x="119050" y="53280"/>
                </a:lnTo>
                <a:lnTo>
                  <a:pt x="118356" y="53280"/>
                </a:lnTo>
                <a:lnTo>
                  <a:pt x="115658" y="53203"/>
                </a:lnTo>
                <a:lnTo>
                  <a:pt x="110337" y="52894"/>
                </a:lnTo>
                <a:lnTo>
                  <a:pt x="99620" y="52432"/>
                </a:lnTo>
                <a:lnTo>
                  <a:pt x="110337" y="52972"/>
                </a:lnTo>
                <a:lnTo>
                  <a:pt x="115658" y="53280"/>
                </a:lnTo>
                <a:lnTo>
                  <a:pt x="118356" y="53434"/>
                </a:lnTo>
                <a:lnTo>
                  <a:pt x="119050" y="53357"/>
                </a:lnTo>
                <a:lnTo>
                  <a:pt x="119744" y="53357"/>
                </a:lnTo>
                <a:lnTo>
                  <a:pt x="120361" y="53203"/>
                </a:lnTo>
                <a:lnTo>
                  <a:pt x="121055" y="53049"/>
                </a:lnTo>
                <a:lnTo>
                  <a:pt x="122289" y="52586"/>
                </a:lnTo>
                <a:lnTo>
                  <a:pt x="122905" y="52278"/>
                </a:lnTo>
                <a:lnTo>
                  <a:pt x="123522" y="51969"/>
                </a:lnTo>
                <a:lnTo>
                  <a:pt x="123754" y="51815"/>
                </a:lnTo>
                <a:lnTo>
                  <a:pt x="124062" y="51584"/>
                </a:lnTo>
                <a:lnTo>
                  <a:pt x="124602" y="51198"/>
                </a:lnTo>
                <a:lnTo>
                  <a:pt x="125064" y="50735"/>
                </a:lnTo>
                <a:lnTo>
                  <a:pt x="125604" y="50273"/>
                </a:lnTo>
                <a:lnTo>
                  <a:pt x="125990" y="49733"/>
                </a:lnTo>
                <a:lnTo>
                  <a:pt x="126452" y="49193"/>
                </a:lnTo>
                <a:lnTo>
                  <a:pt x="126761" y="48654"/>
                </a:lnTo>
                <a:lnTo>
                  <a:pt x="127069" y="48037"/>
                </a:lnTo>
                <a:lnTo>
                  <a:pt x="127377" y="47420"/>
                </a:lnTo>
                <a:lnTo>
                  <a:pt x="127609" y="46803"/>
                </a:lnTo>
                <a:lnTo>
                  <a:pt x="127917" y="45492"/>
                </a:lnTo>
                <a:lnTo>
                  <a:pt x="128071" y="44798"/>
                </a:lnTo>
                <a:lnTo>
                  <a:pt x="128071" y="44105"/>
                </a:lnTo>
                <a:lnTo>
                  <a:pt x="128149" y="42794"/>
                </a:lnTo>
                <a:lnTo>
                  <a:pt x="128149" y="40095"/>
                </a:lnTo>
                <a:lnTo>
                  <a:pt x="128149" y="34698"/>
                </a:lnTo>
                <a:lnTo>
                  <a:pt x="128149" y="13263"/>
                </a:lnTo>
                <a:lnTo>
                  <a:pt x="128226" y="10564"/>
                </a:lnTo>
                <a:lnTo>
                  <a:pt x="128149" y="9253"/>
                </a:lnTo>
                <a:lnTo>
                  <a:pt x="127994" y="7866"/>
                </a:lnTo>
                <a:lnTo>
                  <a:pt x="127609" y="6555"/>
                </a:lnTo>
                <a:lnTo>
                  <a:pt x="127377" y="5938"/>
                </a:lnTo>
                <a:lnTo>
                  <a:pt x="127069" y="5321"/>
                </a:lnTo>
                <a:lnTo>
                  <a:pt x="126298" y="4165"/>
                </a:lnTo>
                <a:lnTo>
                  <a:pt x="125913" y="3625"/>
                </a:lnTo>
                <a:lnTo>
                  <a:pt x="125450" y="3085"/>
                </a:lnTo>
                <a:lnTo>
                  <a:pt x="124987" y="2622"/>
                </a:lnTo>
                <a:lnTo>
                  <a:pt x="124448" y="2160"/>
                </a:lnTo>
                <a:lnTo>
                  <a:pt x="123908" y="1774"/>
                </a:lnTo>
                <a:lnTo>
                  <a:pt x="123291" y="1389"/>
                </a:lnTo>
                <a:lnTo>
                  <a:pt x="122674" y="1080"/>
                </a:lnTo>
                <a:lnTo>
                  <a:pt x="122057" y="849"/>
                </a:lnTo>
                <a:lnTo>
                  <a:pt x="121440" y="618"/>
                </a:lnTo>
                <a:lnTo>
                  <a:pt x="120746" y="386"/>
                </a:lnTo>
                <a:lnTo>
                  <a:pt x="120130" y="232"/>
                </a:lnTo>
                <a:lnTo>
                  <a:pt x="119436" y="155"/>
                </a:lnTo>
                <a:lnTo>
                  <a:pt x="118742" y="78"/>
                </a:lnTo>
                <a:lnTo>
                  <a:pt x="115426" y="78"/>
                </a:lnTo>
                <a:lnTo>
                  <a:pt x="29609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49508" y="2523512"/>
            <a:ext cx="5621311" cy="159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Edepli insanın bir özelliği de __________________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dır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" name="Google Shape;1485;p33"/>
          <p:cNvSpPr/>
          <p:nvPr/>
        </p:nvSpPr>
        <p:spPr>
          <a:xfrm rot="5400000" flipV="1">
            <a:off x="4908356" y="3201280"/>
            <a:ext cx="4197246" cy="45719"/>
          </a:xfrm>
          <a:custGeom>
            <a:avLst/>
            <a:gdLst/>
            <a:ahLst/>
            <a:cxnLst/>
            <a:rect l="l" t="t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7" name="Google Shape;1538;p33"/>
          <p:cNvGrpSpPr/>
          <p:nvPr/>
        </p:nvGrpSpPr>
        <p:grpSpPr>
          <a:xfrm rot="5400000" flipH="1">
            <a:off x="8660958" y="801114"/>
            <a:ext cx="2110332" cy="4951751"/>
            <a:chOff x="2867564" y="1284881"/>
            <a:chExt cx="1354220" cy="2501533"/>
          </a:xfrm>
        </p:grpSpPr>
        <p:sp>
          <p:nvSpPr>
            <p:cNvPr id="8" name="Google Shape;1539;p33"/>
            <p:cNvSpPr/>
            <p:nvPr/>
          </p:nvSpPr>
          <p:spPr>
            <a:xfrm>
              <a:off x="2889226" y="1444282"/>
              <a:ext cx="1256975" cy="2304885"/>
            </a:xfrm>
            <a:custGeom>
              <a:avLst/>
              <a:gdLst/>
              <a:ahLst/>
              <a:cxnLst/>
              <a:rect l="l" t="t" r="r" b="b"/>
              <a:pathLst>
                <a:path w="58308" h="106918" extrusionOk="0">
                  <a:moveTo>
                    <a:pt x="43499" y="1"/>
                  </a:moveTo>
                  <a:cubicBezTo>
                    <a:pt x="35992" y="1"/>
                    <a:pt x="26569" y="592"/>
                    <a:pt x="26569" y="592"/>
                  </a:cubicBezTo>
                  <a:lnTo>
                    <a:pt x="7870" y="39"/>
                  </a:lnTo>
                  <a:cubicBezTo>
                    <a:pt x="7870" y="39"/>
                    <a:pt x="2699" y="592"/>
                    <a:pt x="2179" y="4657"/>
                  </a:cubicBezTo>
                  <a:cubicBezTo>
                    <a:pt x="1626" y="8722"/>
                    <a:pt x="553" y="50477"/>
                    <a:pt x="553" y="50477"/>
                  </a:cubicBezTo>
                  <a:cubicBezTo>
                    <a:pt x="553" y="50477"/>
                    <a:pt x="0" y="69989"/>
                    <a:pt x="260" y="74346"/>
                  </a:cubicBezTo>
                  <a:cubicBezTo>
                    <a:pt x="553" y="78704"/>
                    <a:pt x="2179" y="83289"/>
                    <a:pt x="6244" y="84655"/>
                  </a:cubicBezTo>
                  <a:cubicBezTo>
                    <a:pt x="8100" y="85278"/>
                    <a:pt x="12558" y="85448"/>
                    <a:pt x="16856" y="85448"/>
                  </a:cubicBezTo>
                  <a:cubicBezTo>
                    <a:pt x="21972" y="85448"/>
                    <a:pt x="26861" y="85208"/>
                    <a:pt x="26861" y="85208"/>
                  </a:cubicBezTo>
                  <a:cubicBezTo>
                    <a:pt x="26861" y="85208"/>
                    <a:pt x="29853" y="97955"/>
                    <a:pt x="31739" y="102280"/>
                  </a:cubicBezTo>
                  <a:cubicBezTo>
                    <a:pt x="32908" y="104961"/>
                    <a:pt x="33565" y="106918"/>
                    <a:pt x="34221" y="106918"/>
                  </a:cubicBezTo>
                  <a:cubicBezTo>
                    <a:pt x="34623" y="106918"/>
                    <a:pt x="35025" y="106182"/>
                    <a:pt x="35544" y="104427"/>
                  </a:cubicBezTo>
                  <a:cubicBezTo>
                    <a:pt x="36877" y="99809"/>
                    <a:pt x="36617" y="85728"/>
                    <a:pt x="36617" y="85728"/>
                  </a:cubicBezTo>
                  <a:lnTo>
                    <a:pt x="50438" y="85468"/>
                  </a:lnTo>
                  <a:cubicBezTo>
                    <a:pt x="50438" y="85468"/>
                    <a:pt x="56129" y="84915"/>
                    <a:pt x="56942" y="74639"/>
                  </a:cubicBezTo>
                  <a:cubicBezTo>
                    <a:pt x="57755" y="64330"/>
                    <a:pt x="58308" y="8982"/>
                    <a:pt x="58308" y="8982"/>
                  </a:cubicBezTo>
                  <a:cubicBezTo>
                    <a:pt x="58308" y="8982"/>
                    <a:pt x="56682" y="1112"/>
                    <a:pt x="50438" y="299"/>
                  </a:cubicBezTo>
                  <a:cubicBezTo>
                    <a:pt x="48760" y="81"/>
                    <a:pt x="46259" y="1"/>
                    <a:pt x="43499" y="1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" name="Google Shape;1541;p33"/>
            <p:cNvSpPr/>
            <p:nvPr/>
          </p:nvSpPr>
          <p:spPr>
            <a:xfrm>
              <a:off x="2867564" y="1440915"/>
              <a:ext cx="595914" cy="1864875"/>
            </a:xfrm>
            <a:custGeom>
              <a:avLst/>
              <a:gdLst/>
              <a:ahLst/>
              <a:cxnLst/>
              <a:rect l="l" t="t" r="r" b="b"/>
              <a:pathLst>
                <a:path w="27643" h="86507" extrusionOk="0">
                  <a:moveTo>
                    <a:pt x="9111" y="1"/>
                  </a:moveTo>
                  <a:cubicBezTo>
                    <a:pt x="6711" y="1"/>
                    <a:pt x="4251" y="351"/>
                    <a:pt x="3057" y="2319"/>
                  </a:cubicBezTo>
                  <a:cubicBezTo>
                    <a:pt x="2082" y="3848"/>
                    <a:pt x="1919" y="5864"/>
                    <a:pt x="1789" y="7620"/>
                  </a:cubicBezTo>
                  <a:cubicBezTo>
                    <a:pt x="1594" y="9799"/>
                    <a:pt x="1561" y="11977"/>
                    <a:pt x="1464" y="14124"/>
                  </a:cubicBezTo>
                  <a:cubicBezTo>
                    <a:pt x="1301" y="18807"/>
                    <a:pt x="1106" y="23457"/>
                    <a:pt x="911" y="28140"/>
                  </a:cubicBezTo>
                  <a:cubicBezTo>
                    <a:pt x="553" y="37538"/>
                    <a:pt x="163" y="46936"/>
                    <a:pt x="98" y="56367"/>
                  </a:cubicBezTo>
                  <a:cubicBezTo>
                    <a:pt x="33" y="60887"/>
                    <a:pt x="0" y="65407"/>
                    <a:pt x="98" y="69927"/>
                  </a:cubicBezTo>
                  <a:cubicBezTo>
                    <a:pt x="196" y="73927"/>
                    <a:pt x="326" y="78317"/>
                    <a:pt x="1822" y="82089"/>
                  </a:cubicBezTo>
                  <a:cubicBezTo>
                    <a:pt x="2439" y="83553"/>
                    <a:pt x="3350" y="84984"/>
                    <a:pt x="4781" y="85764"/>
                  </a:cubicBezTo>
                  <a:cubicBezTo>
                    <a:pt x="5918" y="86381"/>
                    <a:pt x="7272" y="86506"/>
                    <a:pt x="8626" y="86506"/>
                  </a:cubicBezTo>
                  <a:cubicBezTo>
                    <a:pt x="9557" y="86506"/>
                    <a:pt x="10489" y="86447"/>
                    <a:pt x="11350" y="86447"/>
                  </a:cubicBezTo>
                  <a:cubicBezTo>
                    <a:pt x="13571" y="86447"/>
                    <a:pt x="15827" y="86488"/>
                    <a:pt x="18086" y="86488"/>
                  </a:cubicBezTo>
                  <a:cubicBezTo>
                    <a:pt x="21152" y="86488"/>
                    <a:pt x="24224" y="86413"/>
                    <a:pt x="27219" y="86057"/>
                  </a:cubicBezTo>
                  <a:cubicBezTo>
                    <a:pt x="27642" y="85992"/>
                    <a:pt x="27642" y="85406"/>
                    <a:pt x="27219" y="85341"/>
                  </a:cubicBezTo>
                  <a:cubicBezTo>
                    <a:pt x="25727" y="85227"/>
                    <a:pt x="24226" y="85189"/>
                    <a:pt x="22723" y="85189"/>
                  </a:cubicBezTo>
                  <a:cubicBezTo>
                    <a:pt x="19936" y="85189"/>
                    <a:pt x="17141" y="85320"/>
                    <a:pt x="14374" y="85341"/>
                  </a:cubicBezTo>
                  <a:cubicBezTo>
                    <a:pt x="12943" y="85341"/>
                    <a:pt x="11512" y="85370"/>
                    <a:pt x="10082" y="85370"/>
                  </a:cubicBezTo>
                  <a:cubicBezTo>
                    <a:pt x="9366" y="85370"/>
                    <a:pt x="8651" y="85363"/>
                    <a:pt x="7935" y="85341"/>
                  </a:cubicBezTo>
                  <a:cubicBezTo>
                    <a:pt x="5789" y="85276"/>
                    <a:pt x="4358" y="84496"/>
                    <a:pt x="3350" y="82642"/>
                  </a:cubicBezTo>
                  <a:cubicBezTo>
                    <a:pt x="1529" y="79293"/>
                    <a:pt x="1399" y="74870"/>
                    <a:pt x="1269" y="71130"/>
                  </a:cubicBezTo>
                  <a:cubicBezTo>
                    <a:pt x="1106" y="66968"/>
                    <a:pt x="1171" y="62805"/>
                    <a:pt x="1171" y="58643"/>
                  </a:cubicBezTo>
                  <a:cubicBezTo>
                    <a:pt x="1236" y="50058"/>
                    <a:pt x="1496" y="41505"/>
                    <a:pt x="1854" y="32953"/>
                  </a:cubicBezTo>
                  <a:lnTo>
                    <a:pt x="2374" y="19912"/>
                  </a:lnTo>
                  <a:cubicBezTo>
                    <a:pt x="2537" y="15750"/>
                    <a:pt x="2537" y="11555"/>
                    <a:pt x="2927" y="7425"/>
                  </a:cubicBezTo>
                  <a:cubicBezTo>
                    <a:pt x="3155" y="5213"/>
                    <a:pt x="3382" y="2352"/>
                    <a:pt x="5854" y="1571"/>
                  </a:cubicBezTo>
                  <a:cubicBezTo>
                    <a:pt x="6820" y="1270"/>
                    <a:pt x="7887" y="1193"/>
                    <a:pt x="8964" y="1193"/>
                  </a:cubicBezTo>
                  <a:cubicBezTo>
                    <a:pt x="10097" y="1193"/>
                    <a:pt x="11242" y="1279"/>
                    <a:pt x="12293" y="1279"/>
                  </a:cubicBezTo>
                  <a:cubicBezTo>
                    <a:pt x="17171" y="1246"/>
                    <a:pt x="22016" y="1246"/>
                    <a:pt x="26894" y="1213"/>
                  </a:cubicBezTo>
                  <a:cubicBezTo>
                    <a:pt x="27545" y="1148"/>
                    <a:pt x="27545" y="173"/>
                    <a:pt x="26894" y="108"/>
                  </a:cubicBezTo>
                  <a:lnTo>
                    <a:pt x="12813" y="108"/>
                  </a:lnTo>
                  <a:cubicBezTo>
                    <a:pt x="11748" y="108"/>
                    <a:pt x="10439" y="1"/>
                    <a:pt x="9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" name="Google Shape;1543;p33"/>
            <p:cNvSpPr/>
            <p:nvPr/>
          </p:nvSpPr>
          <p:spPr>
            <a:xfrm>
              <a:off x="3447073" y="3278131"/>
              <a:ext cx="222150" cy="508283"/>
            </a:xfrm>
            <a:custGeom>
              <a:avLst/>
              <a:gdLst/>
              <a:ahLst/>
              <a:cxnLst/>
              <a:rect l="l" t="t" r="r" b="b"/>
              <a:pathLst>
                <a:path w="10305" h="23578" extrusionOk="0">
                  <a:moveTo>
                    <a:pt x="377" y="0"/>
                  </a:moveTo>
                  <a:cubicBezTo>
                    <a:pt x="186" y="0"/>
                    <a:pt x="0" y="159"/>
                    <a:pt x="77" y="410"/>
                  </a:cubicBezTo>
                  <a:cubicBezTo>
                    <a:pt x="695" y="4800"/>
                    <a:pt x="1931" y="9125"/>
                    <a:pt x="3134" y="13385"/>
                  </a:cubicBezTo>
                  <a:cubicBezTo>
                    <a:pt x="3784" y="15597"/>
                    <a:pt x="4435" y="17808"/>
                    <a:pt x="5118" y="20019"/>
                  </a:cubicBezTo>
                  <a:cubicBezTo>
                    <a:pt x="5443" y="21093"/>
                    <a:pt x="5703" y="23206"/>
                    <a:pt x="7069" y="23531"/>
                  </a:cubicBezTo>
                  <a:cubicBezTo>
                    <a:pt x="7197" y="23563"/>
                    <a:pt x="7320" y="23577"/>
                    <a:pt x="7439" y="23577"/>
                  </a:cubicBezTo>
                  <a:cubicBezTo>
                    <a:pt x="8437" y="23577"/>
                    <a:pt x="9102" y="22543"/>
                    <a:pt x="9248" y="21613"/>
                  </a:cubicBezTo>
                  <a:cubicBezTo>
                    <a:pt x="9573" y="19467"/>
                    <a:pt x="9508" y="17158"/>
                    <a:pt x="9605" y="14979"/>
                  </a:cubicBezTo>
                  <a:cubicBezTo>
                    <a:pt x="9833" y="10329"/>
                    <a:pt x="10061" y="5678"/>
                    <a:pt x="10288" y="1028"/>
                  </a:cubicBezTo>
                  <a:cubicBezTo>
                    <a:pt x="10305" y="638"/>
                    <a:pt x="10004" y="443"/>
                    <a:pt x="9695" y="443"/>
                  </a:cubicBezTo>
                  <a:cubicBezTo>
                    <a:pt x="9386" y="443"/>
                    <a:pt x="9069" y="638"/>
                    <a:pt x="9053" y="1028"/>
                  </a:cubicBezTo>
                  <a:cubicBezTo>
                    <a:pt x="8890" y="4768"/>
                    <a:pt x="8727" y="8475"/>
                    <a:pt x="8565" y="12215"/>
                  </a:cubicBezTo>
                  <a:cubicBezTo>
                    <a:pt x="8467" y="14068"/>
                    <a:pt x="8402" y="15922"/>
                    <a:pt x="8305" y="17776"/>
                  </a:cubicBezTo>
                  <a:cubicBezTo>
                    <a:pt x="8272" y="18719"/>
                    <a:pt x="8240" y="19662"/>
                    <a:pt x="8207" y="20572"/>
                  </a:cubicBezTo>
                  <a:cubicBezTo>
                    <a:pt x="8207" y="20897"/>
                    <a:pt x="8240" y="21580"/>
                    <a:pt x="8045" y="21840"/>
                  </a:cubicBezTo>
                  <a:cubicBezTo>
                    <a:pt x="7776" y="22258"/>
                    <a:pt x="7552" y="22413"/>
                    <a:pt x="7365" y="22413"/>
                  </a:cubicBezTo>
                  <a:cubicBezTo>
                    <a:pt x="6897" y="22413"/>
                    <a:pt x="6665" y="21436"/>
                    <a:pt x="6549" y="21158"/>
                  </a:cubicBezTo>
                  <a:cubicBezTo>
                    <a:pt x="4207" y="14263"/>
                    <a:pt x="2744" y="7174"/>
                    <a:pt x="695" y="248"/>
                  </a:cubicBezTo>
                  <a:cubicBezTo>
                    <a:pt x="642" y="75"/>
                    <a:pt x="508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1" name="Google Shape;1544;p33"/>
            <p:cNvSpPr/>
            <p:nvPr/>
          </p:nvSpPr>
          <p:spPr>
            <a:xfrm>
              <a:off x="3638719" y="1645819"/>
              <a:ext cx="512465" cy="1669909"/>
            </a:xfrm>
            <a:custGeom>
              <a:avLst/>
              <a:gdLst/>
              <a:ahLst/>
              <a:cxnLst/>
              <a:rect l="l" t="t" r="r" b="b"/>
              <a:pathLst>
                <a:path w="23772" h="77463" extrusionOk="0">
                  <a:moveTo>
                    <a:pt x="22861" y="1"/>
                  </a:moveTo>
                  <a:cubicBezTo>
                    <a:pt x="22650" y="1"/>
                    <a:pt x="22439" y="131"/>
                    <a:pt x="22406" y="391"/>
                  </a:cubicBezTo>
                  <a:lnTo>
                    <a:pt x="22374" y="391"/>
                  </a:lnTo>
                  <a:cubicBezTo>
                    <a:pt x="22146" y="6765"/>
                    <a:pt x="22341" y="13171"/>
                    <a:pt x="22341" y="19545"/>
                  </a:cubicBezTo>
                  <a:cubicBezTo>
                    <a:pt x="22308" y="25919"/>
                    <a:pt x="22211" y="32228"/>
                    <a:pt x="22016" y="38569"/>
                  </a:cubicBezTo>
                  <a:cubicBezTo>
                    <a:pt x="21821" y="44910"/>
                    <a:pt x="21365" y="51252"/>
                    <a:pt x="20975" y="57593"/>
                  </a:cubicBezTo>
                  <a:cubicBezTo>
                    <a:pt x="20780" y="60455"/>
                    <a:pt x="20780" y="63349"/>
                    <a:pt x="20455" y="66243"/>
                  </a:cubicBezTo>
                  <a:cubicBezTo>
                    <a:pt x="20162" y="68910"/>
                    <a:pt x="19544" y="72227"/>
                    <a:pt x="17593" y="74243"/>
                  </a:cubicBezTo>
                  <a:cubicBezTo>
                    <a:pt x="16285" y="75622"/>
                    <a:pt x="14321" y="75859"/>
                    <a:pt x="12427" y="75859"/>
                  </a:cubicBezTo>
                  <a:cubicBezTo>
                    <a:pt x="11685" y="75859"/>
                    <a:pt x="10953" y="75822"/>
                    <a:pt x="10276" y="75804"/>
                  </a:cubicBezTo>
                  <a:cubicBezTo>
                    <a:pt x="9842" y="75790"/>
                    <a:pt x="9408" y="75784"/>
                    <a:pt x="8974" y="75784"/>
                  </a:cubicBezTo>
                  <a:cubicBezTo>
                    <a:pt x="6254" y="75784"/>
                    <a:pt x="3533" y="76021"/>
                    <a:pt x="813" y="76162"/>
                  </a:cubicBezTo>
                  <a:cubicBezTo>
                    <a:pt x="10" y="76194"/>
                    <a:pt x="0" y="77463"/>
                    <a:pt x="783" y="77463"/>
                  </a:cubicBezTo>
                  <a:cubicBezTo>
                    <a:pt x="793" y="77463"/>
                    <a:pt x="803" y="77463"/>
                    <a:pt x="813" y="77462"/>
                  </a:cubicBezTo>
                  <a:cubicBezTo>
                    <a:pt x="3274" y="77354"/>
                    <a:pt x="5757" y="77179"/>
                    <a:pt x="8244" y="77179"/>
                  </a:cubicBezTo>
                  <a:cubicBezTo>
                    <a:pt x="8748" y="77179"/>
                    <a:pt x="9252" y="77186"/>
                    <a:pt x="9756" y="77202"/>
                  </a:cubicBezTo>
                  <a:cubicBezTo>
                    <a:pt x="10657" y="77228"/>
                    <a:pt x="11585" y="77279"/>
                    <a:pt x="12509" y="77279"/>
                  </a:cubicBezTo>
                  <a:cubicBezTo>
                    <a:pt x="13918" y="77279"/>
                    <a:pt x="15321" y="77160"/>
                    <a:pt x="16618" y="76649"/>
                  </a:cubicBezTo>
                  <a:cubicBezTo>
                    <a:pt x="21495" y="74731"/>
                    <a:pt x="21983" y="67544"/>
                    <a:pt x="22211" y="63121"/>
                  </a:cubicBezTo>
                  <a:cubicBezTo>
                    <a:pt x="22926" y="49951"/>
                    <a:pt x="23447" y="36748"/>
                    <a:pt x="23544" y="23545"/>
                  </a:cubicBezTo>
                  <a:cubicBezTo>
                    <a:pt x="23609" y="15805"/>
                    <a:pt x="23772" y="8098"/>
                    <a:pt x="23317" y="391"/>
                  </a:cubicBezTo>
                  <a:cubicBezTo>
                    <a:pt x="23284" y="131"/>
                    <a:pt x="23073" y="1"/>
                    <a:pt x="22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2" name="Google Shape;1546;p33"/>
            <p:cNvSpPr/>
            <p:nvPr/>
          </p:nvSpPr>
          <p:spPr>
            <a:xfrm>
              <a:off x="4060751" y="1454035"/>
              <a:ext cx="132089" cy="207454"/>
            </a:xfrm>
            <a:custGeom>
              <a:avLst/>
              <a:gdLst/>
              <a:ahLst/>
              <a:cxnLst/>
              <a:rect l="l" t="t" r="r" b="b"/>
              <a:pathLst>
                <a:path w="6537" h="12955" extrusionOk="0">
                  <a:moveTo>
                    <a:pt x="619" y="1"/>
                  </a:moveTo>
                  <a:cubicBezTo>
                    <a:pt x="0" y="1"/>
                    <a:pt x="10" y="946"/>
                    <a:pt x="650" y="1010"/>
                  </a:cubicBezTo>
                  <a:cubicBezTo>
                    <a:pt x="2927" y="1237"/>
                    <a:pt x="4553" y="3254"/>
                    <a:pt x="4878" y="5400"/>
                  </a:cubicBezTo>
                  <a:cubicBezTo>
                    <a:pt x="5268" y="7774"/>
                    <a:pt x="4878" y="10213"/>
                    <a:pt x="4910" y="12619"/>
                  </a:cubicBezTo>
                  <a:cubicBezTo>
                    <a:pt x="4910" y="12824"/>
                    <a:pt x="5103" y="12955"/>
                    <a:pt x="5286" y="12955"/>
                  </a:cubicBezTo>
                  <a:cubicBezTo>
                    <a:pt x="5422" y="12955"/>
                    <a:pt x="5552" y="12883"/>
                    <a:pt x="5593" y="12717"/>
                  </a:cubicBezTo>
                  <a:cubicBezTo>
                    <a:pt x="6179" y="9953"/>
                    <a:pt x="6536" y="6278"/>
                    <a:pt x="5463" y="3579"/>
                  </a:cubicBezTo>
                  <a:cubicBezTo>
                    <a:pt x="4748" y="1725"/>
                    <a:pt x="2666" y="99"/>
                    <a:pt x="650" y="2"/>
                  </a:cubicBezTo>
                  <a:cubicBezTo>
                    <a:pt x="640" y="1"/>
                    <a:pt x="629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3" name="Google Shape;1547;p33"/>
            <p:cNvSpPr/>
            <p:nvPr/>
          </p:nvSpPr>
          <p:spPr>
            <a:xfrm>
              <a:off x="4073684" y="1284881"/>
              <a:ext cx="29124" cy="77176"/>
            </a:xfrm>
            <a:custGeom>
              <a:avLst/>
              <a:gdLst/>
              <a:ahLst/>
              <a:cxnLst/>
              <a:rect l="l" t="t" r="r" b="b"/>
              <a:pathLst>
                <a:path w="1351" h="3580" extrusionOk="0">
                  <a:moveTo>
                    <a:pt x="959" y="0"/>
                  </a:moveTo>
                  <a:cubicBezTo>
                    <a:pt x="842" y="0"/>
                    <a:pt x="730" y="56"/>
                    <a:pt x="668" y="192"/>
                  </a:cubicBezTo>
                  <a:cubicBezTo>
                    <a:pt x="213" y="1102"/>
                    <a:pt x="148" y="2305"/>
                    <a:pt x="18" y="3313"/>
                  </a:cubicBezTo>
                  <a:cubicBezTo>
                    <a:pt x="0" y="3489"/>
                    <a:pt x="143" y="3579"/>
                    <a:pt x="295" y="3579"/>
                  </a:cubicBezTo>
                  <a:cubicBezTo>
                    <a:pt x="423" y="3579"/>
                    <a:pt x="558" y="3513"/>
                    <a:pt x="603" y="3378"/>
                  </a:cubicBezTo>
                  <a:cubicBezTo>
                    <a:pt x="928" y="2468"/>
                    <a:pt x="1351" y="1330"/>
                    <a:pt x="1351" y="354"/>
                  </a:cubicBezTo>
                  <a:cubicBezTo>
                    <a:pt x="1351" y="152"/>
                    <a:pt x="1150" y="0"/>
                    <a:pt x="9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4" name="Google Shape;1548;p33"/>
            <p:cNvSpPr/>
            <p:nvPr/>
          </p:nvSpPr>
          <p:spPr>
            <a:xfrm>
              <a:off x="4113005" y="1302063"/>
              <a:ext cx="50811" cy="73382"/>
            </a:xfrm>
            <a:custGeom>
              <a:avLst/>
              <a:gdLst/>
              <a:ahLst/>
              <a:cxnLst/>
              <a:rect l="l" t="t" r="r" b="b"/>
              <a:pathLst>
                <a:path w="2357" h="3404" extrusionOk="0">
                  <a:moveTo>
                    <a:pt x="1738" y="0"/>
                  </a:moveTo>
                  <a:cubicBezTo>
                    <a:pt x="1706" y="0"/>
                    <a:pt x="1673" y="4"/>
                    <a:pt x="1641" y="12"/>
                  </a:cubicBezTo>
                  <a:cubicBezTo>
                    <a:pt x="1120" y="110"/>
                    <a:pt x="990" y="825"/>
                    <a:pt x="795" y="1281"/>
                  </a:cubicBezTo>
                  <a:cubicBezTo>
                    <a:pt x="503" y="1833"/>
                    <a:pt x="275" y="2386"/>
                    <a:pt x="47" y="2972"/>
                  </a:cubicBezTo>
                  <a:cubicBezTo>
                    <a:pt x="1" y="3204"/>
                    <a:pt x="187" y="3403"/>
                    <a:pt x="380" y="3403"/>
                  </a:cubicBezTo>
                  <a:cubicBezTo>
                    <a:pt x="457" y="3403"/>
                    <a:pt x="535" y="3371"/>
                    <a:pt x="600" y="3297"/>
                  </a:cubicBezTo>
                  <a:cubicBezTo>
                    <a:pt x="1088" y="2842"/>
                    <a:pt x="1478" y="2289"/>
                    <a:pt x="1771" y="1671"/>
                  </a:cubicBezTo>
                  <a:cubicBezTo>
                    <a:pt x="1999" y="1183"/>
                    <a:pt x="2356" y="598"/>
                    <a:pt x="1999" y="110"/>
                  </a:cubicBezTo>
                  <a:cubicBezTo>
                    <a:pt x="1925" y="37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5" name="Google Shape;1549;p33"/>
            <p:cNvSpPr/>
            <p:nvPr/>
          </p:nvSpPr>
          <p:spPr>
            <a:xfrm>
              <a:off x="4148812" y="1343237"/>
              <a:ext cx="72972" cy="67820"/>
            </a:xfrm>
            <a:custGeom>
              <a:avLst/>
              <a:gdLst/>
              <a:ahLst/>
              <a:cxnLst/>
              <a:rect l="l" t="t" r="r" b="b"/>
              <a:pathLst>
                <a:path w="3385" h="3146" extrusionOk="0">
                  <a:moveTo>
                    <a:pt x="2998" y="0"/>
                  </a:moveTo>
                  <a:cubicBezTo>
                    <a:pt x="2959" y="0"/>
                    <a:pt x="2917" y="7"/>
                    <a:pt x="2874" y="21"/>
                  </a:cubicBezTo>
                  <a:cubicBezTo>
                    <a:pt x="2354" y="184"/>
                    <a:pt x="1963" y="736"/>
                    <a:pt x="1573" y="1127"/>
                  </a:cubicBezTo>
                  <a:cubicBezTo>
                    <a:pt x="1183" y="1517"/>
                    <a:pt x="695" y="2037"/>
                    <a:pt x="240" y="2460"/>
                  </a:cubicBezTo>
                  <a:cubicBezTo>
                    <a:pt x="0" y="2726"/>
                    <a:pt x="219" y="3145"/>
                    <a:pt x="502" y="3145"/>
                  </a:cubicBezTo>
                  <a:cubicBezTo>
                    <a:pt x="565" y="3145"/>
                    <a:pt x="630" y="3125"/>
                    <a:pt x="695" y="3078"/>
                  </a:cubicBezTo>
                  <a:cubicBezTo>
                    <a:pt x="1216" y="2720"/>
                    <a:pt x="1736" y="2330"/>
                    <a:pt x="2191" y="1875"/>
                  </a:cubicBezTo>
                  <a:cubicBezTo>
                    <a:pt x="2614" y="1484"/>
                    <a:pt x="3232" y="1029"/>
                    <a:pt x="3329" y="444"/>
                  </a:cubicBezTo>
                  <a:cubicBezTo>
                    <a:pt x="3385" y="222"/>
                    <a:pt x="3227" y="0"/>
                    <a:pt x="29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6" name="Google Shape;1550;p33"/>
            <p:cNvSpPr/>
            <p:nvPr/>
          </p:nvSpPr>
          <p:spPr>
            <a:xfrm>
              <a:off x="3349180" y="1394825"/>
              <a:ext cx="52600" cy="57925"/>
            </a:xfrm>
            <a:custGeom>
              <a:avLst/>
              <a:gdLst/>
              <a:ahLst/>
              <a:cxnLst/>
              <a:rect l="l" t="t" r="r" b="b"/>
              <a:pathLst>
                <a:path w="2440" h="2687" extrusionOk="0">
                  <a:moveTo>
                    <a:pt x="1970" y="1"/>
                  </a:moveTo>
                  <a:cubicBezTo>
                    <a:pt x="1433" y="1"/>
                    <a:pt x="903" y="533"/>
                    <a:pt x="618" y="913"/>
                  </a:cubicBezTo>
                  <a:cubicBezTo>
                    <a:pt x="261" y="1368"/>
                    <a:pt x="33" y="1888"/>
                    <a:pt x="0" y="2473"/>
                  </a:cubicBezTo>
                  <a:cubicBezTo>
                    <a:pt x="0" y="2609"/>
                    <a:pt x="115" y="2687"/>
                    <a:pt x="229" y="2687"/>
                  </a:cubicBezTo>
                  <a:cubicBezTo>
                    <a:pt x="306" y="2687"/>
                    <a:pt x="384" y="2650"/>
                    <a:pt x="423" y="2571"/>
                  </a:cubicBezTo>
                  <a:cubicBezTo>
                    <a:pt x="618" y="2148"/>
                    <a:pt x="878" y="1725"/>
                    <a:pt x="1171" y="1400"/>
                  </a:cubicBezTo>
                  <a:cubicBezTo>
                    <a:pt x="1496" y="1075"/>
                    <a:pt x="1984" y="880"/>
                    <a:pt x="2244" y="587"/>
                  </a:cubicBezTo>
                  <a:cubicBezTo>
                    <a:pt x="2439" y="360"/>
                    <a:pt x="2309" y="34"/>
                    <a:pt x="2017" y="2"/>
                  </a:cubicBezTo>
                  <a:cubicBezTo>
                    <a:pt x="2001" y="1"/>
                    <a:pt x="1985" y="1"/>
                    <a:pt x="1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" name="Google Shape;1551;p33"/>
            <p:cNvSpPr/>
            <p:nvPr/>
          </p:nvSpPr>
          <p:spPr>
            <a:xfrm>
              <a:off x="3384922" y="1400279"/>
              <a:ext cx="43050" cy="49884"/>
            </a:xfrm>
            <a:custGeom>
              <a:avLst/>
              <a:gdLst/>
              <a:ahLst/>
              <a:cxnLst/>
              <a:rect l="l" t="t" r="r" b="b"/>
              <a:pathLst>
                <a:path w="1997" h="2314" extrusionOk="0">
                  <a:moveTo>
                    <a:pt x="1473" y="1"/>
                  </a:moveTo>
                  <a:cubicBezTo>
                    <a:pt x="1420" y="1"/>
                    <a:pt x="1363" y="13"/>
                    <a:pt x="1302" y="42"/>
                  </a:cubicBezTo>
                  <a:cubicBezTo>
                    <a:pt x="456" y="367"/>
                    <a:pt x="1" y="1310"/>
                    <a:pt x="326" y="2188"/>
                  </a:cubicBezTo>
                  <a:cubicBezTo>
                    <a:pt x="382" y="2272"/>
                    <a:pt x="473" y="2313"/>
                    <a:pt x="565" y="2313"/>
                  </a:cubicBezTo>
                  <a:cubicBezTo>
                    <a:pt x="687" y="2313"/>
                    <a:pt x="809" y="2239"/>
                    <a:pt x="846" y="2090"/>
                  </a:cubicBezTo>
                  <a:cubicBezTo>
                    <a:pt x="879" y="1830"/>
                    <a:pt x="944" y="1570"/>
                    <a:pt x="1074" y="1310"/>
                  </a:cubicBezTo>
                  <a:cubicBezTo>
                    <a:pt x="1204" y="1115"/>
                    <a:pt x="1399" y="952"/>
                    <a:pt x="1627" y="855"/>
                  </a:cubicBezTo>
                  <a:cubicBezTo>
                    <a:pt x="1997" y="627"/>
                    <a:pt x="1844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8" name="Google Shape;1552;p33"/>
            <p:cNvSpPr/>
            <p:nvPr/>
          </p:nvSpPr>
          <p:spPr>
            <a:xfrm>
              <a:off x="2901539" y="1389953"/>
              <a:ext cx="120981" cy="98367"/>
            </a:xfrm>
            <a:custGeom>
              <a:avLst/>
              <a:gdLst/>
              <a:ahLst/>
              <a:cxnLst/>
              <a:rect l="l" t="t" r="r" b="b"/>
              <a:pathLst>
                <a:path w="5612" h="4563" extrusionOk="0">
                  <a:moveTo>
                    <a:pt x="5091" y="0"/>
                  </a:moveTo>
                  <a:cubicBezTo>
                    <a:pt x="2912" y="65"/>
                    <a:pt x="766" y="2179"/>
                    <a:pt x="83" y="4130"/>
                  </a:cubicBezTo>
                  <a:cubicBezTo>
                    <a:pt x="0" y="4399"/>
                    <a:pt x="194" y="4563"/>
                    <a:pt x="404" y="4563"/>
                  </a:cubicBezTo>
                  <a:cubicBezTo>
                    <a:pt x="524" y="4563"/>
                    <a:pt x="650" y="4509"/>
                    <a:pt x="733" y="4390"/>
                  </a:cubicBezTo>
                  <a:cubicBezTo>
                    <a:pt x="1254" y="3545"/>
                    <a:pt x="1969" y="2764"/>
                    <a:pt x="2750" y="2114"/>
                  </a:cubicBezTo>
                  <a:cubicBezTo>
                    <a:pt x="3530" y="1496"/>
                    <a:pt x="4441" y="1171"/>
                    <a:pt x="5286" y="683"/>
                  </a:cubicBezTo>
                  <a:cubicBezTo>
                    <a:pt x="5611" y="488"/>
                    <a:pt x="5481" y="0"/>
                    <a:pt x="5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9" name="Google Shape;1553;p33"/>
            <p:cNvSpPr/>
            <p:nvPr/>
          </p:nvSpPr>
          <p:spPr>
            <a:xfrm>
              <a:off x="3684270" y="3343299"/>
              <a:ext cx="31582" cy="252740"/>
            </a:xfrm>
            <a:custGeom>
              <a:avLst/>
              <a:gdLst/>
              <a:ahLst/>
              <a:cxnLst/>
              <a:rect l="l" t="t" r="r" b="b"/>
              <a:pathLst>
                <a:path w="1465" h="11724" extrusionOk="0">
                  <a:moveTo>
                    <a:pt x="903" y="1"/>
                  </a:moveTo>
                  <a:cubicBezTo>
                    <a:pt x="781" y="1"/>
                    <a:pt x="652" y="66"/>
                    <a:pt x="619" y="184"/>
                  </a:cubicBezTo>
                  <a:cubicBezTo>
                    <a:pt x="163" y="1907"/>
                    <a:pt x="359" y="3891"/>
                    <a:pt x="293" y="5647"/>
                  </a:cubicBezTo>
                  <a:cubicBezTo>
                    <a:pt x="261" y="7566"/>
                    <a:pt x="1" y="9614"/>
                    <a:pt x="228" y="11533"/>
                  </a:cubicBezTo>
                  <a:cubicBezTo>
                    <a:pt x="228" y="11644"/>
                    <a:pt x="334" y="11723"/>
                    <a:pt x="430" y="11723"/>
                  </a:cubicBezTo>
                  <a:cubicBezTo>
                    <a:pt x="504" y="11723"/>
                    <a:pt x="572" y="11678"/>
                    <a:pt x="586" y="11566"/>
                  </a:cubicBezTo>
                  <a:cubicBezTo>
                    <a:pt x="976" y="9745"/>
                    <a:pt x="879" y="7761"/>
                    <a:pt x="1009" y="5875"/>
                  </a:cubicBezTo>
                  <a:cubicBezTo>
                    <a:pt x="1106" y="4021"/>
                    <a:pt x="1464" y="2005"/>
                    <a:pt x="1139" y="184"/>
                  </a:cubicBezTo>
                  <a:cubicBezTo>
                    <a:pt x="1123" y="58"/>
                    <a:pt x="1016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0" name="Google Shape;1554;p33"/>
            <p:cNvSpPr/>
            <p:nvPr/>
          </p:nvSpPr>
          <p:spPr>
            <a:xfrm>
              <a:off x="3727040" y="3344442"/>
              <a:ext cx="27356" cy="110827"/>
            </a:xfrm>
            <a:custGeom>
              <a:avLst/>
              <a:gdLst/>
              <a:ahLst/>
              <a:cxnLst/>
              <a:rect l="l" t="t" r="r" b="b"/>
              <a:pathLst>
                <a:path w="1269" h="5141" extrusionOk="0">
                  <a:moveTo>
                    <a:pt x="602" y="1"/>
                  </a:moveTo>
                  <a:cubicBezTo>
                    <a:pt x="431" y="1"/>
                    <a:pt x="261" y="98"/>
                    <a:pt x="196" y="293"/>
                  </a:cubicBezTo>
                  <a:cubicBezTo>
                    <a:pt x="0" y="1041"/>
                    <a:pt x="163" y="1854"/>
                    <a:pt x="163" y="2635"/>
                  </a:cubicBezTo>
                  <a:cubicBezTo>
                    <a:pt x="131" y="3415"/>
                    <a:pt x="163" y="4196"/>
                    <a:pt x="293" y="4944"/>
                  </a:cubicBezTo>
                  <a:cubicBezTo>
                    <a:pt x="312" y="5059"/>
                    <a:pt x="445" y="5140"/>
                    <a:pt x="564" y="5140"/>
                  </a:cubicBezTo>
                  <a:cubicBezTo>
                    <a:pt x="647" y="5140"/>
                    <a:pt x="722" y="5102"/>
                    <a:pt x="748" y="5009"/>
                  </a:cubicBezTo>
                  <a:cubicBezTo>
                    <a:pt x="976" y="4293"/>
                    <a:pt x="1106" y="3578"/>
                    <a:pt x="1106" y="2830"/>
                  </a:cubicBezTo>
                  <a:cubicBezTo>
                    <a:pt x="1171" y="2017"/>
                    <a:pt x="1269" y="1074"/>
                    <a:pt x="1009" y="293"/>
                  </a:cubicBezTo>
                  <a:cubicBezTo>
                    <a:pt x="944" y="98"/>
                    <a:pt x="773" y="1"/>
                    <a:pt x="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21" name="Google Shape;1555;p33"/>
          <p:cNvGrpSpPr/>
          <p:nvPr/>
        </p:nvGrpSpPr>
        <p:grpSpPr>
          <a:xfrm>
            <a:off x="6917034" y="3088613"/>
            <a:ext cx="164721" cy="144910"/>
            <a:chOff x="2001901" y="4098523"/>
            <a:chExt cx="164721" cy="144910"/>
          </a:xfrm>
        </p:grpSpPr>
        <p:sp>
          <p:nvSpPr>
            <p:cNvPr id="22" name="Google Shape;1556;p33"/>
            <p:cNvSpPr/>
            <p:nvPr/>
          </p:nvSpPr>
          <p:spPr>
            <a:xfrm>
              <a:off x="2019298" y="4123056"/>
              <a:ext cx="147324" cy="110008"/>
            </a:xfrm>
            <a:custGeom>
              <a:avLst/>
              <a:gdLst/>
              <a:ahLst/>
              <a:cxnLst/>
              <a:rect l="l" t="t" r="r" b="b"/>
              <a:pathLst>
                <a:path w="6834" h="5103" extrusionOk="0">
                  <a:moveTo>
                    <a:pt x="3743" y="0"/>
                  </a:moveTo>
                  <a:cubicBezTo>
                    <a:pt x="3649" y="0"/>
                    <a:pt x="3551" y="4"/>
                    <a:pt x="3448" y="12"/>
                  </a:cubicBezTo>
                  <a:cubicBezTo>
                    <a:pt x="1269" y="174"/>
                    <a:pt x="1" y="532"/>
                    <a:pt x="521" y="2678"/>
                  </a:cubicBezTo>
                  <a:cubicBezTo>
                    <a:pt x="908" y="4250"/>
                    <a:pt x="1906" y="5102"/>
                    <a:pt x="2940" y="5102"/>
                  </a:cubicBezTo>
                  <a:cubicBezTo>
                    <a:pt x="3297" y="5102"/>
                    <a:pt x="3658" y="5001"/>
                    <a:pt x="4001" y="4792"/>
                  </a:cubicBezTo>
                  <a:cubicBezTo>
                    <a:pt x="5294" y="4035"/>
                    <a:pt x="6833" y="0"/>
                    <a:pt x="3743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3" name="Google Shape;1557;p33"/>
            <p:cNvSpPr/>
            <p:nvPr/>
          </p:nvSpPr>
          <p:spPr>
            <a:xfrm>
              <a:off x="2001901" y="4098523"/>
              <a:ext cx="161832" cy="144910"/>
            </a:xfrm>
            <a:custGeom>
              <a:avLst/>
              <a:gdLst/>
              <a:ahLst/>
              <a:cxnLst/>
              <a:rect l="l" t="t" r="r" b="b"/>
              <a:pathLst>
                <a:path w="7507" h="6722" extrusionOk="0">
                  <a:moveTo>
                    <a:pt x="3847" y="1196"/>
                  </a:moveTo>
                  <a:cubicBezTo>
                    <a:pt x="4425" y="1206"/>
                    <a:pt x="4997" y="1239"/>
                    <a:pt x="5490" y="1638"/>
                  </a:cubicBezTo>
                  <a:cubicBezTo>
                    <a:pt x="6629" y="2516"/>
                    <a:pt x="5946" y="4402"/>
                    <a:pt x="5003" y="5182"/>
                  </a:cubicBezTo>
                  <a:cubicBezTo>
                    <a:pt x="4676" y="5442"/>
                    <a:pt x="4291" y="5555"/>
                    <a:pt x="3894" y="5555"/>
                  </a:cubicBezTo>
                  <a:cubicBezTo>
                    <a:pt x="2751" y="5555"/>
                    <a:pt x="1513" y="4618"/>
                    <a:pt x="1295" y="3556"/>
                  </a:cubicBezTo>
                  <a:cubicBezTo>
                    <a:pt x="990" y="1944"/>
                    <a:pt x="2538" y="1401"/>
                    <a:pt x="3847" y="1196"/>
                  </a:cubicBezTo>
                  <a:close/>
                  <a:moveTo>
                    <a:pt x="3782" y="1"/>
                  </a:moveTo>
                  <a:cubicBezTo>
                    <a:pt x="3379" y="1"/>
                    <a:pt x="2985" y="67"/>
                    <a:pt x="2629" y="207"/>
                  </a:cubicBezTo>
                  <a:cubicBezTo>
                    <a:pt x="2508" y="244"/>
                    <a:pt x="2422" y="318"/>
                    <a:pt x="2370" y="409"/>
                  </a:cubicBezTo>
                  <a:lnTo>
                    <a:pt x="2370" y="409"/>
                  </a:lnTo>
                  <a:cubicBezTo>
                    <a:pt x="1186" y="750"/>
                    <a:pt x="206" y="1697"/>
                    <a:pt x="125" y="3036"/>
                  </a:cubicBezTo>
                  <a:cubicBezTo>
                    <a:pt x="0" y="5087"/>
                    <a:pt x="2013" y="6722"/>
                    <a:pt x="3980" y="6722"/>
                  </a:cubicBezTo>
                  <a:cubicBezTo>
                    <a:pt x="4072" y="6722"/>
                    <a:pt x="4163" y="6718"/>
                    <a:pt x="4255" y="6711"/>
                  </a:cubicBezTo>
                  <a:cubicBezTo>
                    <a:pt x="6173" y="6548"/>
                    <a:pt x="7507" y="4077"/>
                    <a:pt x="7149" y="2288"/>
                  </a:cubicBezTo>
                  <a:cubicBezTo>
                    <a:pt x="6843" y="884"/>
                    <a:pt x="5253" y="1"/>
                    <a:pt x="3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8004747" y="2665686"/>
            <a:ext cx="398484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Cümledeki boşlukları dolduralım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3;p42"/>
          <p:cNvSpPr/>
          <p:nvPr/>
        </p:nvSpPr>
        <p:spPr>
          <a:xfrm>
            <a:off x="455703" y="1921345"/>
            <a:ext cx="1897753" cy="2245921"/>
          </a:xfrm>
          <a:custGeom>
            <a:avLst/>
            <a:gdLst/>
            <a:ahLst/>
            <a:cxnLst/>
            <a:rect l="l" t="t" r="r" b="b"/>
            <a:pathLst>
              <a:path w="61059" h="73547" extrusionOk="0">
                <a:moveTo>
                  <a:pt x="30672" y="1"/>
                </a:moveTo>
                <a:cubicBezTo>
                  <a:pt x="27873" y="1"/>
                  <a:pt x="24795" y="11"/>
                  <a:pt x="21409" y="11"/>
                </a:cubicBezTo>
                <a:cubicBezTo>
                  <a:pt x="3484" y="11"/>
                  <a:pt x="824" y="423"/>
                  <a:pt x="824" y="9132"/>
                </a:cubicBezTo>
                <a:cubicBezTo>
                  <a:pt x="824" y="9955"/>
                  <a:pt x="856" y="10779"/>
                  <a:pt x="856" y="11476"/>
                </a:cubicBezTo>
                <a:cubicBezTo>
                  <a:pt x="887" y="11729"/>
                  <a:pt x="887" y="12014"/>
                  <a:pt x="887" y="12331"/>
                </a:cubicBezTo>
                <a:cubicBezTo>
                  <a:pt x="887" y="17208"/>
                  <a:pt x="0" y="41688"/>
                  <a:pt x="0" y="50618"/>
                </a:cubicBezTo>
                <a:cubicBezTo>
                  <a:pt x="0" y="73515"/>
                  <a:pt x="2249" y="73547"/>
                  <a:pt x="32778" y="73547"/>
                </a:cubicBezTo>
                <a:cubicBezTo>
                  <a:pt x="61058" y="73547"/>
                  <a:pt x="58588" y="59391"/>
                  <a:pt x="58588" y="27943"/>
                </a:cubicBezTo>
                <a:cubicBezTo>
                  <a:pt x="58588" y="1163"/>
                  <a:pt x="60120" y="1"/>
                  <a:pt x="30672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644;p42"/>
          <p:cNvSpPr/>
          <p:nvPr/>
        </p:nvSpPr>
        <p:spPr>
          <a:xfrm>
            <a:off x="490652" y="2073364"/>
            <a:ext cx="1877793" cy="2198834"/>
          </a:xfrm>
          <a:custGeom>
            <a:avLst/>
            <a:gdLst/>
            <a:ahLst/>
            <a:cxnLst/>
            <a:rect l="l" t="t" r="r" b="b"/>
            <a:pathLst>
              <a:path w="58241" h="70908" extrusionOk="0">
                <a:moveTo>
                  <a:pt x="52445" y="1"/>
                </a:moveTo>
                <a:cubicBezTo>
                  <a:pt x="54060" y="4086"/>
                  <a:pt x="53838" y="10705"/>
                  <a:pt x="53838" y="21504"/>
                </a:cubicBezTo>
                <a:cubicBezTo>
                  <a:pt x="53838" y="52951"/>
                  <a:pt x="56308" y="67107"/>
                  <a:pt x="28028" y="67107"/>
                </a:cubicBezTo>
                <a:cubicBezTo>
                  <a:pt x="12542" y="67107"/>
                  <a:pt x="4339" y="67107"/>
                  <a:pt x="1" y="64130"/>
                </a:cubicBezTo>
                <a:lnTo>
                  <a:pt x="1" y="64130"/>
                </a:lnTo>
                <a:cubicBezTo>
                  <a:pt x="2946" y="70876"/>
                  <a:pt x="10736" y="70908"/>
                  <a:pt x="31068" y="70908"/>
                </a:cubicBezTo>
                <a:cubicBezTo>
                  <a:pt x="41772" y="70908"/>
                  <a:pt x="48486" y="70084"/>
                  <a:pt x="52160" y="65872"/>
                </a:cubicBezTo>
                <a:cubicBezTo>
                  <a:pt x="58240" y="58937"/>
                  <a:pt x="56878" y="44844"/>
                  <a:pt x="56878" y="25273"/>
                </a:cubicBezTo>
                <a:cubicBezTo>
                  <a:pt x="56878" y="10135"/>
                  <a:pt x="57353" y="3168"/>
                  <a:pt x="52445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1645;p42"/>
          <p:cNvSpPr/>
          <p:nvPr/>
        </p:nvSpPr>
        <p:spPr>
          <a:xfrm>
            <a:off x="353957" y="1918742"/>
            <a:ext cx="2014490" cy="2338465"/>
          </a:xfrm>
          <a:custGeom>
            <a:avLst/>
            <a:gdLst/>
            <a:ahLst/>
            <a:cxnLst/>
            <a:rect l="l" t="t" r="r" b="b"/>
            <a:pathLst>
              <a:path w="61249" h="75911" extrusionOk="0">
                <a:moveTo>
                  <a:pt x="38879" y="2829"/>
                </a:moveTo>
                <a:cubicBezTo>
                  <a:pt x="41839" y="2829"/>
                  <a:pt x="44781" y="2914"/>
                  <a:pt x="47695" y="3167"/>
                </a:cubicBezTo>
                <a:cubicBezTo>
                  <a:pt x="49848" y="3389"/>
                  <a:pt x="51970" y="3737"/>
                  <a:pt x="53838" y="4497"/>
                </a:cubicBezTo>
                <a:cubicBezTo>
                  <a:pt x="54757" y="4877"/>
                  <a:pt x="55580" y="5384"/>
                  <a:pt x="56245" y="6049"/>
                </a:cubicBezTo>
                <a:cubicBezTo>
                  <a:pt x="56910" y="6714"/>
                  <a:pt x="57385" y="7537"/>
                  <a:pt x="57765" y="8456"/>
                </a:cubicBezTo>
                <a:cubicBezTo>
                  <a:pt x="58494" y="10324"/>
                  <a:pt x="58747" y="12509"/>
                  <a:pt x="58937" y="14695"/>
                </a:cubicBezTo>
                <a:cubicBezTo>
                  <a:pt x="59095" y="16848"/>
                  <a:pt x="59127" y="19065"/>
                  <a:pt x="59159" y="21313"/>
                </a:cubicBezTo>
                <a:cubicBezTo>
                  <a:pt x="59190" y="25747"/>
                  <a:pt x="59190" y="45223"/>
                  <a:pt x="59285" y="49689"/>
                </a:cubicBezTo>
                <a:lnTo>
                  <a:pt x="59349" y="56371"/>
                </a:lnTo>
                <a:cubicBezTo>
                  <a:pt x="59317" y="58619"/>
                  <a:pt x="59349" y="60836"/>
                  <a:pt x="59190" y="63021"/>
                </a:cubicBezTo>
                <a:cubicBezTo>
                  <a:pt x="59159" y="63560"/>
                  <a:pt x="59095" y="64130"/>
                  <a:pt x="59032" y="64668"/>
                </a:cubicBezTo>
                <a:cubicBezTo>
                  <a:pt x="58969" y="65207"/>
                  <a:pt x="58905" y="65745"/>
                  <a:pt x="58810" y="66252"/>
                </a:cubicBezTo>
                <a:cubicBezTo>
                  <a:pt x="58620" y="67297"/>
                  <a:pt x="58367" y="68342"/>
                  <a:pt x="57955" y="69260"/>
                </a:cubicBezTo>
                <a:cubicBezTo>
                  <a:pt x="57575" y="70179"/>
                  <a:pt x="57037" y="70939"/>
                  <a:pt x="56340" y="71540"/>
                </a:cubicBezTo>
                <a:cubicBezTo>
                  <a:pt x="55992" y="71857"/>
                  <a:pt x="55580" y="72079"/>
                  <a:pt x="55168" y="72300"/>
                </a:cubicBezTo>
                <a:cubicBezTo>
                  <a:pt x="54947" y="72395"/>
                  <a:pt x="54725" y="72522"/>
                  <a:pt x="54503" y="72617"/>
                </a:cubicBezTo>
                <a:lnTo>
                  <a:pt x="53807" y="72839"/>
                </a:lnTo>
                <a:cubicBezTo>
                  <a:pt x="53553" y="72934"/>
                  <a:pt x="53300" y="72965"/>
                  <a:pt x="53047" y="73060"/>
                </a:cubicBezTo>
                <a:cubicBezTo>
                  <a:pt x="52793" y="73124"/>
                  <a:pt x="52572" y="73187"/>
                  <a:pt x="52287" y="73219"/>
                </a:cubicBezTo>
                <a:lnTo>
                  <a:pt x="51526" y="73409"/>
                </a:lnTo>
                <a:lnTo>
                  <a:pt x="50735" y="73567"/>
                </a:lnTo>
                <a:cubicBezTo>
                  <a:pt x="49658" y="73757"/>
                  <a:pt x="48581" y="73820"/>
                  <a:pt x="47473" y="73915"/>
                </a:cubicBezTo>
                <a:cubicBezTo>
                  <a:pt x="46364" y="73979"/>
                  <a:pt x="45288" y="74042"/>
                  <a:pt x="44179" y="74074"/>
                </a:cubicBezTo>
                <a:cubicBezTo>
                  <a:pt x="43071" y="74105"/>
                  <a:pt x="41931" y="74137"/>
                  <a:pt x="40822" y="74200"/>
                </a:cubicBezTo>
                <a:cubicBezTo>
                  <a:pt x="39714" y="74264"/>
                  <a:pt x="38605" y="74295"/>
                  <a:pt x="37497" y="74295"/>
                </a:cubicBezTo>
                <a:lnTo>
                  <a:pt x="34140" y="74327"/>
                </a:lnTo>
                <a:cubicBezTo>
                  <a:pt x="31923" y="74359"/>
                  <a:pt x="29675" y="74390"/>
                  <a:pt x="27458" y="74390"/>
                </a:cubicBezTo>
                <a:cubicBezTo>
                  <a:pt x="22993" y="74327"/>
                  <a:pt x="18527" y="74422"/>
                  <a:pt x="14189" y="73630"/>
                </a:cubicBezTo>
                <a:cubicBezTo>
                  <a:pt x="13112" y="73440"/>
                  <a:pt x="12035" y="73219"/>
                  <a:pt x="10990" y="72934"/>
                </a:cubicBezTo>
                <a:cubicBezTo>
                  <a:pt x="9977" y="72649"/>
                  <a:pt x="8995" y="72237"/>
                  <a:pt x="8140" y="71699"/>
                </a:cubicBezTo>
                <a:cubicBezTo>
                  <a:pt x="7728" y="71445"/>
                  <a:pt x="7316" y="71129"/>
                  <a:pt x="7031" y="70749"/>
                </a:cubicBezTo>
                <a:cubicBezTo>
                  <a:pt x="6841" y="70590"/>
                  <a:pt x="6651" y="70464"/>
                  <a:pt x="6493" y="70305"/>
                </a:cubicBezTo>
                <a:cubicBezTo>
                  <a:pt x="6335" y="70147"/>
                  <a:pt x="6145" y="69989"/>
                  <a:pt x="6018" y="69830"/>
                </a:cubicBezTo>
                <a:cubicBezTo>
                  <a:pt x="5385" y="69133"/>
                  <a:pt x="4910" y="68310"/>
                  <a:pt x="4561" y="67392"/>
                </a:cubicBezTo>
                <a:cubicBezTo>
                  <a:pt x="4213" y="66473"/>
                  <a:pt x="3960" y="65492"/>
                  <a:pt x="3770" y="64446"/>
                </a:cubicBezTo>
                <a:cubicBezTo>
                  <a:pt x="3580" y="63433"/>
                  <a:pt x="3484" y="62356"/>
                  <a:pt x="3389" y="61280"/>
                </a:cubicBezTo>
                <a:cubicBezTo>
                  <a:pt x="3199" y="59126"/>
                  <a:pt x="3168" y="56909"/>
                  <a:pt x="3168" y="54724"/>
                </a:cubicBezTo>
                <a:cubicBezTo>
                  <a:pt x="3104" y="50290"/>
                  <a:pt x="3263" y="30877"/>
                  <a:pt x="3484" y="26412"/>
                </a:cubicBezTo>
                <a:lnTo>
                  <a:pt x="3865" y="19730"/>
                </a:lnTo>
                <a:cubicBezTo>
                  <a:pt x="3896" y="18622"/>
                  <a:pt x="3896" y="17513"/>
                  <a:pt x="3896" y="16373"/>
                </a:cubicBezTo>
                <a:cubicBezTo>
                  <a:pt x="3865" y="15233"/>
                  <a:pt x="3833" y="14093"/>
                  <a:pt x="3770" y="12921"/>
                </a:cubicBezTo>
                <a:lnTo>
                  <a:pt x="4055" y="12921"/>
                </a:lnTo>
                <a:cubicBezTo>
                  <a:pt x="3991" y="10736"/>
                  <a:pt x="3896" y="8488"/>
                  <a:pt x="4371" y="6746"/>
                </a:cubicBezTo>
                <a:cubicBezTo>
                  <a:pt x="4593" y="5859"/>
                  <a:pt x="4973" y="5257"/>
                  <a:pt x="5575" y="4782"/>
                </a:cubicBezTo>
                <a:cubicBezTo>
                  <a:pt x="6176" y="4339"/>
                  <a:pt x="7063" y="4022"/>
                  <a:pt x="8045" y="3769"/>
                </a:cubicBezTo>
                <a:cubicBezTo>
                  <a:pt x="10008" y="3325"/>
                  <a:pt x="12225" y="3230"/>
                  <a:pt x="14410" y="3104"/>
                </a:cubicBezTo>
                <a:cubicBezTo>
                  <a:pt x="16595" y="3040"/>
                  <a:pt x="18812" y="3009"/>
                  <a:pt x="21029" y="3009"/>
                </a:cubicBezTo>
                <a:lnTo>
                  <a:pt x="27743" y="2945"/>
                </a:lnTo>
                <a:cubicBezTo>
                  <a:pt x="29960" y="2945"/>
                  <a:pt x="32208" y="2945"/>
                  <a:pt x="34425" y="2882"/>
                </a:cubicBezTo>
                <a:cubicBezTo>
                  <a:pt x="35914" y="2850"/>
                  <a:pt x="37399" y="2829"/>
                  <a:pt x="38879" y="2829"/>
                </a:cubicBezTo>
                <a:close/>
                <a:moveTo>
                  <a:pt x="21029" y="0"/>
                </a:moveTo>
                <a:cubicBezTo>
                  <a:pt x="18812" y="0"/>
                  <a:pt x="16564" y="0"/>
                  <a:pt x="14284" y="64"/>
                </a:cubicBezTo>
                <a:cubicBezTo>
                  <a:pt x="13175" y="95"/>
                  <a:pt x="12035" y="159"/>
                  <a:pt x="10863" y="254"/>
                </a:cubicBezTo>
                <a:cubicBezTo>
                  <a:pt x="9723" y="349"/>
                  <a:pt x="8552" y="475"/>
                  <a:pt x="7348" y="760"/>
                </a:cubicBezTo>
                <a:cubicBezTo>
                  <a:pt x="6145" y="1014"/>
                  <a:pt x="4878" y="1425"/>
                  <a:pt x="3706" y="2312"/>
                </a:cubicBezTo>
                <a:cubicBezTo>
                  <a:pt x="3104" y="2755"/>
                  <a:pt x="2566" y="3325"/>
                  <a:pt x="2186" y="3959"/>
                </a:cubicBezTo>
                <a:cubicBezTo>
                  <a:pt x="1774" y="4561"/>
                  <a:pt x="1521" y="5257"/>
                  <a:pt x="1331" y="5891"/>
                </a:cubicBezTo>
                <a:cubicBezTo>
                  <a:pt x="983" y="7189"/>
                  <a:pt x="919" y="8393"/>
                  <a:pt x="856" y="9564"/>
                </a:cubicBezTo>
                <a:cubicBezTo>
                  <a:pt x="824" y="10768"/>
                  <a:pt x="888" y="11876"/>
                  <a:pt x="888" y="13016"/>
                </a:cubicBezTo>
                <a:lnTo>
                  <a:pt x="1204" y="12985"/>
                </a:lnTo>
                <a:lnTo>
                  <a:pt x="1204" y="12985"/>
                </a:lnTo>
                <a:cubicBezTo>
                  <a:pt x="1141" y="15138"/>
                  <a:pt x="824" y="17355"/>
                  <a:pt x="698" y="19572"/>
                </a:cubicBezTo>
                <a:lnTo>
                  <a:pt x="349" y="26254"/>
                </a:lnTo>
                <a:cubicBezTo>
                  <a:pt x="128" y="30719"/>
                  <a:pt x="1" y="50259"/>
                  <a:pt x="96" y="54756"/>
                </a:cubicBezTo>
                <a:cubicBezTo>
                  <a:pt x="128" y="57004"/>
                  <a:pt x="191" y="59253"/>
                  <a:pt x="381" y="61533"/>
                </a:cubicBezTo>
                <a:cubicBezTo>
                  <a:pt x="508" y="62673"/>
                  <a:pt x="634" y="63845"/>
                  <a:pt x="856" y="65016"/>
                </a:cubicBezTo>
                <a:cubicBezTo>
                  <a:pt x="1078" y="66157"/>
                  <a:pt x="1394" y="67328"/>
                  <a:pt x="1869" y="68500"/>
                </a:cubicBezTo>
                <a:cubicBezTo>
                  <a:pt x="2091" y="69070"/>
                  <a:pt x="2376" y="69640"/>
                  <a:pt x="2693" y="70210"/>
                </a:cubicBezTo>
                <a:lnTo>
                  <a:pt x="3263" y="71002"/>
                </a:lnTo>
                <a:cubicBezTo>
                  <a:pt x="3453" y="71287"/>
                  <a:pt x="3675" y="71509"/>
                  <a:pt x="3865" y="71762"/>
                </a:cubicBezTo>
                <a:cubicBezTo>
                  <a:pt x="4086" y="72015"/>
                  <a:pt x="4340" y="72205"/>
                  <a:pt x="4593" y="72459"/>
                </a:cubicBezTo>
                <a:cubicBezTo>
                  <a:pt x="4815" y="72680"/>
                  <a:pt x="5068" y="72870"/>
                  <a:pt x="5353" y="73060"/>
                </a:cubicBezTo>
                <a:cubicBezTo>
                  <a:pt x="5480" y="73155"/>
                  <a:pt x="5638" y="73219"/>
                  <a:pt x="5796" y="73282"/>
                </a:cubicBezTo>
                <a:cubicBezTo>
                  <a:pt x="5955" y="73314"/>
                  <a:pt x="6081" y="73377"/>
                  <a:pt x="6240" y="73440"/>
                </a:cubicBezTo>
                <a:cubicBezTo>
                  <a:pt x="6525" y="73567"/>
                  <a:pt x="6810" y="73725"/>
                  <a:pt x="7095" y="73820"/>
                </a:cubicBezTo>
                <a:cubicBezTo>
                  <a:pt x="9438" y="74676"/>
                  <a:pt x="11687" y="75056"/>
                  <a:pt x="13967" y="75246"/>
                </a:cubicBezTo>
                <a:cubicBezTo>
                  <a:pt x="14537" y="75277"/>
                  <a:pt x="15107" y="75309"/>
                  <a:pt x="15677" y="75341"/>
                </a:cubicBezTo>
                <a:cubicBezTo>
                  <a:pt x="16247" y="75372"/>
                  <a:pt x="16786" y="75372"/>
                  <a:pt x="17356" y="75404"/>
                </a:cubicBezTo>
                <a:lnTo>
                  <a:pt x="19034" y="75436"/>
                </a:lnTo>
                <a:lnTo>
                  <a:pt x="20744" y="75499"/>
                </a:lnTo>
                <a:cubicBezTo>
                  <a:pt x="22961" y="75594"/>
                  <a:pt x="25209" y="75626"/>
                  <a:pt x="27426" y="75657"/>
                </a:cubicBezTo>
                <a:lnTo>
                  <a:pt x="34140" y="75721"/>
                </a:lnTo>
                <a:lnTo>
                  <a:pt x="37497" y="75784"/>
                </a:lnTo>
                <a:cubicBezTo>
                  <a:pt x="38605" y="75784"/>
                  <a:pt x="39714" y="75784"/>
                  <a:pt x="40854" y="75879"/>
                </a:cubicBezTo>
                <a:cubicBezTo>
                  <a:pt x="41962" y="75911"/>
                  <a:pt x="43071" y="75911"/>
                  <a:pt x="44211" y="75911"/>
                </a:cubicBezTo>
                <a:cubicBezTo>
                  <a:pt x="45319" y="75911"/>
                  <a:pt x="46459" y="75911"/>
                  <a:pt x="47600" y="75879"/>
                </a:cubicBezTo>
                <a:cubicBezTo>
                  <a:pt x="48708" y="75816"/>
                  <a:pt x="49848" y="75752"/>
                  <a:pt x="50988" y="75657"/>
                </a:cubicBezTo>
                <a:cubicBezTo>
                  <a:pt x="52160" y="75594"/>
                  <a:pt x="53332" y="75404"/>
                  <a:pt x="54503" y="75024"/>
                </a:cubicBezTo>
                <a:cubicBezTo>
                  <a:pt x="55643" y="74676"/>
                  <a:pt x="56815" y="74105"/>
                  <a:pt x="57797" y="73219"/>
                </a:cubicBezTo>
                <a:cubicBezTo>
                  <a:pt x="58779" y="72332"/>
                  <a:pt x="59475" y="71192"/>
                  <a:pt x="59919" y="70020"/>
                </a:cubicBezTo>
                <a:cubicBezTo>
                  <a:pt x="60362" y="68880"/>
                  <a:pt x="60584" y="67708"/>
                  <a:pt x="60742" y="66568"/>
                </a:cubicBezTo>
                <a:cubicBezTo>
                  <a:pt x="60806" y="65967"/>
                  <a:pt x="60869" y="65397"/>
                  <a:pt x="60901" y="64826"/>
                </a:cubicBezTo>
                <a:cubicBezTo>
                  <a:pt x="60964" y="64256"/>
                  <a:pt x="60964" y="63686"/>
                  <a:pt x="60996" y="63116"/>
                </a:cubicBezTo>
                <a:cubicBezTo>
                  <a:pt x="61217" y="58619"/>
                  <a:pt x="61154" y="54154"/>
                  <a:pt x="61154" y="49689"/>
                </a:cubicBezTo>
                <a:cubicBezTo>
                  <a:pt x="61154" y="45223"/>
                  <a:pt x="61217" y="25779"/>
                  <a:pt x="61249" y="21282"/>
                </a:cubicBezTo>
                <a:cubicBezTo>
                  <a:pt x="61249" y="19065"/>
                  <a:pt x="61249" y="16816"/>
                  <a:pt x="61122" y="14536"/>
                </a:cubicBezTo>
                <a:cubicBezTo>
                  <a:pt x="60996" y="12256"/>
                  <a:pt x="60806" y="9944"/>
                  <a:pt x="59950" y="7632"/>
                </a:cubicBezTo>
                <a:cubicBezTo>
                  <a:pt x="59475" y="6461"/>
                  <a:pt x="58874" y="5321"/>
                  <a:pt x="57955" y="4402"/>
                </a:cubicBezTo>
                <a:cubicBezTo>
                  <a:pt x="57037" y="3452"/>
                  <a:pt x="55928" y="2787"/>
                  <a:pt x="54820" y="2249"/>
                </a:cubicBezTo>
                <a:cubicBezTo>
                  <a:pt x="52540" y="1330"/>
                  <a:pt x="50228" y="950"/>
                  <a:pt x="47948" y="697"/>
                </a:cubicBezTo>
                <a:cubicBezTo>
                  <a:pt x="43388" y="222"/>
                  <a:pt x="38922" y="254"/>
                  <a:pt x="34457" y="64"/>
                </a:cubicBezTo>
                <a:cubicBezTo>
                  <a:pt x="32208" y="0"/>
                  <a:pt x="29960" y="0"/>
                  <a:pt x="277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5" name="Google Shape;1646;p42"/>
          <p:cNvSpPr/>
          <p:nvPr/>
        </p:nvSpPr>
        <p:spPr>
          <a:xfrm>
            <a:off x="233714" y="1605362"/>
            <a:ext cx="721451" cy="712193"/>
          </a:xfrm>
          <a:custGeom>
            <a:avLst/>
            <a:gdLst/>
            <a:ahLst/>
            <a:cxnLst/>
            <a:rect l="l" t="t" r="r" b="b"/>
            <a:pathLst>
              <a:path w="24703" h="24386" extrusionOk="0">
                <a:moveTo>
                  <a:pt x="11813" y="1"/>
                </a:moveTo>
                <a:cubicBezTo>
                  <a:pt x="7411" y="1"/>
                  <a:pt x="3072" y="2154"/>
                  <a:pt x="887" y="7095"/>
                </a:cubicBezTo>
                <a:cubicBezTo>
                  <a:pt x="475" y="8045"/>
                  <a:pt x="190" y="9090"/>
                  <a:pt x="127" y="10135"/>
                </a:cubicBezTo>
                <a:cubicBezTo>
                  <a:pt x="64" y="10863"/>
                  <a:pt x="0" y="11655"/>
                  <a:pt x="0" y="12383"/>
                </a:cubicBezTo>
                <a:cubicBezTo>
                  <a:pt x="0" y="19952"/>
                  <a:pt x="6144" y="24386"/>
                  <a:pt x="12510" y="24386"/>
                </a:cubicBezTo>
                <a:cubicBezTo>
                  <a:pt x="19762" y="24386"/>
                  <a:pt x="24702" y="18907"/>
                  <a:pt x="24702" y="11940"/>
                </a:cubicBezTo>
                <a:cubicBezTo>
                  <a:pt x="24702" y="4593"/>
                  <a:pt x="18210" y="1"/>
                  <a:pt x="11813" y="1"/>
                </a:cubicBezTo>
                <a:close/>
              </a:path>
            </a:pathLst>
          </a:custGeom>
          <a:solidFill>
            <a:srgbClr val="FFF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r-TR" sz="3000" kern="0" dirty="0" smtClea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30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" name="Google Shape;1647;p42"/>
          <p:cNvSpPr/>
          <p:nvPr/>
        </p:nvSpPr>
        <p:spPr>
          <a:xfrm>
            <a:off x="298461" y="1683980"/>
            <a:ext cx="657609" cy="633573"/>
          </a:xfrm>
          <a:custGeom>
            <a:avLst/>
            <a:gdLst/>
            <a:ahLst/>
            <a:cxnLst/>
            <a:rect l="l" t="t" r="r" b="b"/>
            <a:pathLst>
              <a:path w="22517" h="21694" extrusionOk="0">
                <a:moveTo>
                  <a:pt x="17798" y="1"/>
                </a:moveTo>
                <a:lnTo>
                  <a:pt x="17798" y="1"/>
                </a:lnTo>
                <a:cubicBezTo>
                  <a:pt x="19160" y="1838"/>
                  <a:pt x="19983" y="4118"/>
                  <a:pt x="19983" y="6746"/>
                </a:cubicBezTo>
                <a:cubicBezTo>
                  <a:pt x="19983" y="13713"/>
                  <a:pt x="15043" y="19192"/>
                  <a:pt x="7791" y="19192"/>
                </a:cubicBezTo>
                <a:cubicBezTo>
                  <a:pt x="4972" y="19192"/>
                  <a:pt x="2217" y="18337"/>
                  <a:pt x="0" y="16690"/>
                </a:cubicBezTo>
                <a:lnTo>
                  <a:pt x="0" y="16690"/>
                </a:lnTo>
                <a:cubicBezTo>
                  <a:pt x="2344" y="19920"/>
                  <a:pt x="6271" y="21694"/>
                  <a:pt x="10293" y="21694"/>
                </a:cubicBezTo>
                <a:cubicBezTo>
                  <a:pt x="17545" y="21694"/>
                  <a:pt x="22517" y="16215"/>
                  <a:pt x="22517" y="9248"/>
                </a:cubicBezTo>
                <a:cubicBezTo>
                  <a:pt x="22485" y="5258"/>
                  <a:pt x="20585" y="2091"/>
                  <a:pt x="177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7" name="Google Shape;1648;p42"/>
          <p:cNvSpPr/>
          <p:nvPr/>
        </p:nvSpPr>
        <p:spPr>
          <a:xfrm>
            <a:off x="194872" y="1560504"/>
            <a:ext cx="751036" cy="750890"/>
          </a:xfrm>
          <a:custGeom>
            <a:avLst/>
            <a:gdLst/>
            <a:ahLst/>
            <a:cxnLst/>
            <a:rect l="l" t="t" r="r" b="b"/>
            <a:pathLst>
              <a:path w="25716" h="25711" extrusionOk="0">
                <a:moveTo>
                  <a:pt x="12483" y="1793"/>
                </a:moveTo>
                <a:cubicBezTo>
                  <a:pt x="13255" y="1793"/>
                  <a:pt x="14030" y="1866"/>
                  <a:pt x="14790" y="2012"/>
                </a:cubicBezTo>
                <a:lnTo>
                  <a:pt x="15898" y="2265"/>
                </a:lnTo>
                <a:cubicBezTo>
                  <a:pt x="16247" y="2392"/>
                  <a:pt x="16627" y="2487"/>
                  <a:pt x="16975" y="2614"/>
                </a:cubicBezTo>
                <a:cubicBezTo>
                  <a:pt x="17323" y="2740"/>
                  <a:pt x="17672" y="2899"/>
                  <a:pt x="18020" y="3025"/>
                </a:cubicBezTo>
                <a:cubicBezTo>
                  <a:pt x="18368" y="3184"/>
                  <a:pt x="18717" y="3310"/>
                  <a:pt x="19065" y="3500"/>
                </a:cubicBezTo>
                <a:cubicBezTo>
                  <a:pt x="20395" y="4229"/>
                  <a:pt x="21567" y="5210"/>
                  <a:pt x="22549" y="6382"/>
                </a:cubicBezTo>
                <a:cubicBezTo>
                  <a:pt x="22802" y="6667"/>
                  <a:pt x="23119" y="6921"/>
                  <a:pt x="23340" y="7237"/>
                </a:cubicBezTo>
                <a:cubicBezTo>
                  <a:pt x="23594" y="7522"/>
                  <a:pt x="23847" y="7839"/>
                  <a:pt x="24005" y="8187"/>
                </a:cubicBezTo>
                <a:cubicBezTo>
                  <a:pt x="24164" y="8536"/>
                  <a:pt x="24354" y="8884"/>
                  <a:pt x="24480" y="9264"/>
                </a:cubicBezTo>
                <a:cubicBezTo>
                  <a:pt x="24607" y="9644"/>
                  <a:pt x="24734" y="9992"/>
                  <a:pt x="24829" y="10372"/>
                </a:cubicBezTo>
                <a:lnTo>
                  <a:pt x="25051" y="11544"/>
                </a:lnTo>
                <a:cubicBezTo>
                  <a:pt x="25082" y="11924"/>
                  <a:pt x="25114" y="12336"/>
                  <a:pt x="25146" y="12716"/>
                </a:cubicBezTo>
                <a:cubicBezTo>
                  <a:pt x="25146" y="13128"/>
                  <a:pt x="25082" y="13508"/>
                  <a:pt x="25082" y="13919"/>
                </a:cubicBezTo>
                <a:cubicBezTo>
                  <a:pt x="25051" y="14299"/>
                  <a:pt x="24956" y="14679"/>
                  <a:pt x="24924" y="15091"/>
                </a:cubicBezTo>
                <a:cubicBezTo>
                  <a:pt x="24639" y="16643"/>
                  <a:pt x="24100" y="18131"/>
                  <a:pt x="23277" y="19493"/>
                </a:cubicBezTo>
                <a:cubicBezTo>
                  <a:pt x="22454" y="20823"/>
                  <a:pt x="21377" y="21995"/>
                  <a:pt x="20078" y="22882"/>
                </a:cubicBezTo>
                <a:cubicBezTo>
                  <a:pt x="18780" y="23768"/>
                  <a:pt x="17323" y="24370"/>
                  <a:pt x="15771" y="24655"/>
                </a:cubicBezTo>
                <a:cubicBezTo>
                  <a:pt x="14973" y="24802"/>
                  <a:pt x="14166" y="24873"/>
                  <a:pt x="13359" y="24873"/>
                </a:cubicBezTo>
                <a:cubicBezTo>
                  <a:pt x="12598" y="24873"/>
                  <a:pt x="11838" y="24810"/>
                  <a:pt x="11084" y="24687"/>
                </a:cubicBezTo>
                <a:cubicBezTo>
                  <a:pt x="10704" y="24655"/>
                  <a:pt x="10324" y="24528"/>
                  <a:pt x="9944" y="24465"/>
                </a:cubicBezTo>
                <a:cubicBezTo>
                  <a:pt x="9564" y="24338"/>
                  <a:pt x="9184" y="24212"/>
                  <a:pt x="8836" y="24117"/>
                </a:cubicBezTo>
                <a:cubicBezTo>
                  <a:pt x="8108" y="23800"/>
                  <a:pt x="7316" y="23578"/>
                  <a:pt x="6777" y="23008"/>
                </a:cubicBezTo>
                <a:cubicBezTo>
                  <a:pt x="5479" y="22122"/>
                  <a:pt x="4466" y="21013"/>
                  <a:pt x="3357" y="19936"/>
                </a:cubicBezTo>
                <a:cubicBezTo>
                  <a:pt x="2439" y="18733"/>
                  <a:pt x="1774" y="17276"/>
                  <a:pt x="1457" y="15788"/>
                </a:cubicBezTo>
                <a:lnTo>
                  <a:pt x="1235" y="14616"/>
                </a:lnTo>
                <a:lnTo>
                  <a:pt x="1172" y="13444"/>
                </a:lnTo>
                <a:cubicBezTo>
                  <a:pt x="1172" y="12653"/>
                  <a:pt x="1235" y="11861"/>
                  <a:pt x="1267" y="11069"/>
                </a:cubicBezTo>
                <a:lnTo>
                  <a:pt x="1647" y="11101"/>
                </a:lnTo>
                <a:cubicBezTo>
                  <a:pt x="1710" y="10372"/>
                  <a:pt x="1869" y="9644"/>
                  <a:pt x="2122" y="8947"/>
                </a:cubicBezTo>
                <a:cubicBezTo>
                  <a:pt x="2249" y="8599"/>
                  <a:pt x="2407" y="8282"/>
                  <a:pt x="2565" y="7934"/>
                </a:cubicBezTo>
                <a:cubicBezTo>
                  <a:pt x="2724" y="7586"/>
                  <a:pt x="2914" y="7269"/>
                  <a:pt x="3136" y="6921"/>
                </a:cubicBezTo>
                <a:cubicBezTo>
                  <a:pt x="3294" y="6604"/>
                  <a:pt x="3547" y="6319"/>
                  <a:pt x="3737" y="6002"/>
                </a:cubicBezTo>
                <a:cubicBezTo>
                  <a:pt x="3991" y="5717"/>
                  <a:pt x="4212" y="5400"/>
                  <a:pt x="4466" y="5147"/>
                </a:cubicBezTo>
                <a:cubicBezTo>
                  <a:pt x="4972" y="4577"/>
                  <a:pt x="5574" y="4102"/>
                  <a:pt x="6176" y="3690"/>
                </a:cubicBezTo>
                <a:cubicBezTo>
                  <a:pt x="7992" y="2417"/>
                  <a:pt x="10229" y="1793"/>
                  <a:pt x="12483" y="1793"/>
                </a:cubicBezTo>
                <a:close/>
                <a:moveTo>
                  <a:pt x="12525" y="1"/>
                </a:moveTo>
                <a:cubicBezTo>
                  <a:pt x="11662" y="1"/>
                  <a:pt x="10799" y="80"/>
                  <a:pt x="9944" y="238"/>
                </a:cubicBezTo>
                <a:cubicBezTo>
                  <a:pt x="9121" y="428"/>
                  <a:pt x="8266" y="650"/>
                  <a:pt x="7474" y="998"/>
                </a:cubicBezTo>
                <a:cubicBezTo>
                  <a:pt x="6651" y="1347"/>
                  <a:pt x="5891" y="1759"/>
                  <a:pt x="5162" y="2265"/>
                </a:cubicBezTo>
                <a:cubicBezTo>
                  <a:pt x="4466" y="2772"/>
                  <a:pt x="3801" y="3310"/>
                  <a:pt x="3231" y="3975"/>
                </a:cubicBezTo>
                <a:cubicBezTo>
                  <a:pt x="2914" y="4292"/>
                  <a:pt x="2660" y="4640"/>
                  <a:pt x="2375" y="4989"/>
                </a:cubicBezTo>
                <a:cubicBezTo>
                  <a:pt x="2154" y="5337"/>
                  <a:pt x="1869" y="5685"/>
                  <a:pt x="1679" y="6066"/>
                </a:cubicBezTo>
                <a:cubicBezTo>
                  <a:pt x="1457" y="6446"/>
                  <a:pt x="1235" y="6794"/>
                  <a:pt x="1077" y="7206"/>
                </a:cubicBezTo>
                <a:cubicBezTo>
                  <a:pt x="887" y="7586"/>
                  <a:pt x="697" y="7966"/>
                  <a:pt x="570" y="8409"/>
                </a:cubicBezTo>
                <a:cubicBezTo>
                  <a:pt x="285" y="9232"/>
                  <a:pt x="95" y="10087"/>
                  <a:pt x="0" y="10974"/>
                </a:cubicBezTo>
                <a:lnTo>
                  <a:pt x="380" y="11006"/>
                </a:lnTo>
                <a:cubicBezTo>
                  <a:pt x="349" y="11829"/>
                  <a:pt x="285" y="12621"/>
                  <a:pt x="285" y="13476"/>
                </a:cubicBezTo>
                <a:lnTo>
                  <a:pt x="317" y="14711"/>
                </a:lnTo>
                <a:lnTo>
                  <a:pt x="507" y="15978"/>
                </a:lnTo>
                <a:cubicBezTo>
                  <a:pt x="824" y="17625"/>
                  <a:pt x="1457" y="19208"/>
                  <a:pt x="2439" y="20633"/>
                </a:cubicBezTo>
                <a:cubicBezTo>
                  <a:pt x="3231" y="22153"/>
                  <a:pt x="4687" y="23262"/>
                  <a:pt x="6176" y="24022"/>
                </a:cubicBezTo>
                <a:cubicBezTo>
                  <a:pt x="6366" y="24117"/>
                  <a:pt x="6587" y="24117"/>
                  <a:pt x="6809" y="24212"/>
                </a:cubicBezTo>
                <a:cubicBezTo>
                  <a:pt x="6999" y="24275"/>
                  <a:pt x="7157" y="24402"/>
                  <a:pt x="7348" y="24465"/>
                </a:cubicBezTo>
                <a:cubicBezTo>
                  <a:pt x="7759" y="24623"/>
                  <a:pt x="8139" y="24814"/>
                  <a:pt x="8519" y="24940"/>
                </a:cubicBezTo>
                <a:cubicBezTo>
                  <a:pt x="8931" y="25067"/>
                  <a:pt x="9311" y="25194"/>
                  <a:pt x="9723" y="25289"/>
                </a:cubicBezTo>
                <a:cubicBezTo>
                  <a:pt x="10134" y="25384"/>
                  <a:pt x="10546" y="25479"/>
                  <a:pt x="10958" y="25542"/>
                </a:cubicBezTo>
                <a:cubicBezTo>
                  <a:pt x="11690" y="25654"/>
                  <a:pt x="12428" y="25711"/>
                  <a:pt x="13167" y="25711"/>
                </a:cubicBezTo>
                <a:cubicBezTo>
                  <a:pt x="14090" y="25711"/>
                  <a:pt x="15015" y="25623"/>
                  <a:pt x="15930" y="25447"/>
                </a:cubicBezTo>
                <a:cubicBezTo>
                  <a:pt x="17545" y="25099"/>
                  <a:pt x="19128" y="24433"/>
                  <a:pt x="20490" y="23483"/>
                </a:cubicBezTo>
                <a:cubicBezTo>
                  <a:pt x="21852" y="22533"/>
                  <a:pt x="23024" y="21267"/>
                  <a:pt x="23879" y="19841"/>
                </a:cubicBezTo>
                <a:cubicBezTo>
                  <a:pt x="24734" y="18416"/>
                  <a:pt x="25272" y="16833"/>
                  <a:pt x="25557" y="15186"/>
                </a:cubicBezTo>
                <a:cubicBezTo>
                  <a:pt x="25589" y="14774"/>
                  <a:pt x="25684" y="14363"/>
                  <a:pt x="25684" y="13951"/>
                </a:cubicBezTo>
                <a:cubicBezTo>
                  <a:pt x="25684" y="13539"/>
                  <a:pt x="25716" y="13128"/>
                  <a:pt x="25684" y="12716"/>
                </a:cubicBezTo>
                <a:cubicBezTo>
                  <a:pt x="25684" y="12304"/>
                  <a:pt x="25652" y="11893"/>
                  <a:pt x="25652" y="11481"/>
                </a:cubicBezTo>
                <a:lnTo>
                  <a:pt x="25462" y="10246"/>
                </a:lnTo>
                <a:cubicBezTo>
                  <a:pt x="25367" y="9834"/>
                  <a:pt x="25241" y="9422"/>
                  <a:pt x="25146" y="9042"/>
                </a:cubicBezTo>
                <a:cubicBezTo>
                  <a:pt x="25019" y="8631"/>
                  <a:pt x="24860" y="8251"/>
                  <a:pt x="24734" y="7839"/>
                </a:cubicBezTo>
                <a:cubicBezTo>
                  <a:pt x="24670" y="7649"/>
                  <a:pt x="24544" y="7459"/>
                  <a:pt x="24480" y="7269"/>
                </a:cubicBezTo>
                <a:lnTo>
                  <a:pt x="24227" y="6667"/>
                </a:lnTo>
                <a:cubicBezTo>
                  <a:pt x="24164" y="6477"/>
                  <a:pt x="24037" y="6287"/>
                  <a:pt x="23942" y="6097"/>
                </a:cubicBezTo>
                <a:cubicBezTo>
                  <a:pt x="23847" y="5907"/>
                  <a:pt x="23752" y="5717"/>
                  <a:pt x="23657" y="5527"/>
                </a:cubicBezTo>
                <a:cubicBezTo>
                  <a:pt x="22675" y="4134"/>
                  <a:pt x="21345" y="2962"/>
                  <a:pt x="19888" y="2075"/>
                </a:cubicBezTo>
                <a:lnTo>
                  <a:pt x="18780" y="1410"/>
                </a:lnTo>
                <a:cubicBezTo>
                  <a:pt x="18400" y="1220"/>
                  <a:pt x="17988" y="1062"/>
                  <a:pt x="17608" y="903"/>
                </a:cubicBezTo>
                <a:cubicBezTo>
                  <a:pt x="17197" y="745"/>
                  <a:pt x="16785" y="650"/>
                  <a:pt x="16373" y="523"/>
                </a:cubicBezTo>
                <a:cubicBezTo>
                  <a:pt x="15961" y="397"/>
                  <a:pt x="15518" y="333"/>
                  <a:pt x="15106" y="238"/>
                </a:cubicBezTo>
                <a:cubicBezTo>
                  <a:pt x="14251" y="80"/>
                  <a:pt x="13388" y="1"/>
                  <a:pt x="1252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6453" y="2718218"/>
            <a:ext cx="1856962" cy="647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HAYÂ</a:t>
            </a:r>
          </a:p>
        </p:txBody>
      </p:sp>
      <p:grpSp>
        <p:nvGrpSpPr>
          <p:cNvPr id="9" name="Group 154">
            <a:extLst>
              <a:ext uri="{FF2B5EF4-FFF2-40B4-BE49-F238E27FC236}">
                <a16:creationId xmlns:a16="http://schemas.microsoft.com/office/drawing/2014/main" id="{14C4F4CB-FF7C-4EA7-87DE-71BD93F8D977}"/>
              </a:ext>
            </a:extLst>
          </p:cNvPr>
          <p:cNvGrpSpPr/>
          <p:nvPr/>
        </p:nvGrpSpPr>
        <p:grpSpPr>
          <a:xfrm>
            <a:off x="2778179" y="644578"/>
            <a:ext cx="9188969" cy="3927423"/>
            <a:chOff x="380580" y="2050472"/>
            <a:chExt cx="2812475" cy="2770910"/>
          </a:xfrm>
        </p:grpSpPr>
        <p:sp>
          <p:nvSpPr>
            <p:cNvPr id="10" name="Freeform: Shape 155">
              <a:extLst>
                <a:ext uri="{FF2B5EF4-FFF2-40B4-BE49-F238E27FC236}">
                  <a16:creationId xmlns:a16="http://schemas.microsoft.com/office/drawing/2014/main" id="{A84964BD-4593-484E-93F1-AB12AEBEB42E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rgbClr val="D3D3D3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56">
              <a:extLst>
                <a:ext uri="{FF2B5EF4-FFF2-40B4-BE49-F238E27FC236}">
                  <a16:creationId xmlns:a16="http://schemas.microsoft.com/office/drawing/2014/main" id="{80FAAC8E-F635-4F06-876A-AF95ACB5ED79}"/>
                </a:ext>
              </a:extLst>
            </p:cNvPr>
            <p:cNvSpPr/>
            <p:nvPr/>
          </p:nvSpPr>
          <p:spPr>
            <a:xfrm>
              <a:off x="380582" y="2050473"/>
              <a:ext cx="2812473" cy="2770909"/>
            </a:xfrm>
            <a:prstGeom prst="rect">
              <a:avLst/>
            </a:prstGeom>
            <a:solidFill>
              <a:srgbClr val="FFD9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57">
              <a:extLst>
                <a:ext uri="{FF2B5EF4-FFF2-40B4-BE49-F238E27FC236}">
                  <a16:creationId xmlns:a16="http://schemas.microsoft.com/office/drawing/2014/main" id="{A34C5F42-B959-4515-88A3-BC831DED450E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2853129" y="1678900"/>
            <a:ext cx="90090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/>
              <a:t>Hayâ</a:t>
            </a:r>
            <a:r>
              <a:rPr lang="tr-TR" sz="2800" dirty="0" smtClean="0"/>
              <a:t> sözlükte ar, </a:t>
            </a:r>
            <a:r>
              <a:rPr lang="tr-TR" sz="2800" b="1" dirty="0" smtClean="0"/>
              <a:t>utanma</a:t>
            </a:r>
            <a:r>
              <a:rPr lang="tr-TR" sz="2800" dirty="0" smtClean="0"/>
              <a:t>, </a:t>
            </a:r>
            <a:r>
              <a:rPr lang="tr-TR" sz="2800" b="1" dirty="0" smtClean="0"/>
              <a:t>çekinme</a:t>
            </a:r>
            <a:r>
              <a:rPr lang="tr-TR" sz="2800" dirty="0" smtClean="0"/>
              <a:t> ve </a:t>
            </a:r>
            <a:r>
              <a:rPr lang="tr-TR" sz="2800" b="1" dirty="0" smtClean="0"/>
              <a:t>mahcubiyet </a:t>
            </a:r>
            <a:r>
              <a:rPr lang="tr-TR" sz="2800" dirty="0" smtClean="0"/>
              <a:t>anlamlarına gelir. </a:t>
            </a:r>
          </a:p>
          <a:p>
            <a:pPr algn="just"/>
            <a:endParaRPr lang="tr-TR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/>
              <a:t>Terim olarak ise kişinin, Allah’a olan içten sevgi ve saygısından dolayı kötü, çirkin, ahlak dışı ve günah olan davranışlardan rahatsız olup onlardan kaçınmasıdır.</a:t>
            </a:r>
            <a:endParaRPr lang="tr-TR" sz="2800" dirty="0"/>
          </a:p>
        </p:txBody>
      </p:sp>
      <p:sp>
        <p:nvSpPr>
          <p:cNvPr id="14" name="Dikdörtgen 13"/>
          <p:cNvSpPr/>
          <p:nvPr/>
        </p:nvSpPr>
        <p:spPr>
          <a:xfrm>
            <a:off x="3769227" y="5073135"/>
            <a:ext cx="679884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3200" dirty="0" smtClean="0"/>
              <a:t>«Utancı giden kimsenin, kalbi ölür.»</a:t>
            </a:r>
          </a:p>
          <a:p>
            <a:pPr algn="r"/>
            <a:r>
              <a:rPr lang="tr-TR" sz="3200" dirty="0" smtClean="0"/>
              <a:t>Hz. Ömer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378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1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jAqDNQEvDL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jAqDNQEvDL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979</Words>
  <Application>Microsoft Office PowerPoint</Application>
  <PresentationFormat>Geniş ekran</PresentationFormat>
  <Paragraphs>191</Paragraphs>
  <Slides>27</Slides>
  <Notes>5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20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27</vt:i4>
      </vt:variant>
    </vt:vector>
  </HeadingPairs>
  <TitlesOfParts>
    <vt:vector size="57" baseType="lpstr">
      <vt:lpstr>맑은 고딕</vt:lpstr>
      <vt:lpstr>Alata</vt:lpstr>
      <vt:lpstr>Arial</vt:lpstr>
      <vt:lpstr>Arial Unicode MS</vt:lpstr>
      <vt:lpstr>Bahnschrift SemiCondensed</vt:lpstr>
      <vt:lpstr>Bowlby One SC</vt:lpstr>
      <vt:lpstr>Cairo</vt:lpstr>
      <vt:lpstr>Calibri</vt:lpstr>
      <vt:lpstr>Calibri Light</vt:lpstr>
      <vt:lpstr>Comfortaa</vt:lpstr>
      <vt:lpstr>Delius</vt:lpstr>
      <vt:lpstr>Fira Sans</vt:lpstr>
      <vt:lpstr>Fira Sans Extra Condensed Medium</vt:lpstr>
      <vt:lpstr>Maven Pro Regular</vt:lpstr>
      <vt:lpstr>Open Sans</vt:lpstr>
      <vt:lpstr>Patrick Hand SC</vt:lpstr>
      <vt:lpstr>Permanent Marker</vt:lpstr>
      <vt:lpstr>Roboto</vt:lpstr>
      <vt:lpstr>Rockwell Extra Bold</vt:lpstr>
      <vt:lpstr>Wingdings</vt:lpstr>
      <vt:lpstr>1_Office Teması</vt:lpstr>
      <vt:lpstr>1_JAY DESIGN</vt:lpstr>
      <vt:lpstr>Office Teması</vt:lpstr>
      <vt:lpstr>SKETCH LESSON</vt:lpstr>
      <vt:lpstr>JAY DESIGN</vt:lpstr>
      <vt:lpstr>9_Office Teması</vt:lpstr>
      <vt:lpstr>2_Office Teması</vt:lpstr>
      <vt:lpstr>2_JAY DESIGN</vt:lpstr>
      <vt:lpstr>Contents Slide Master</vt:lpstr>
      <vt:lpstr>3_JAY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41</cp:revision>
  <dcterms:created xsi:type="dcterms:W3CDTF">2021-05-04T15:39:56Z</dcterms:created>
  <dcterms:modified xsi:type="dcterms:W3CDTF">2021-05-05T21:17:30Z</dcterms:modified>
</cp:coreProperties>
</file>