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  <p:sldMasterId id="2147483703" r:id="rId4"/>
    <p:sldMasterId id="2147483715" r:id="rId5"/>
  </p:sldMasterIdLst>
  <p:notesMasterIdLst>
    <p:notesMasterId r:id="rId23"/>
  </p:notesMasterIdLst>
  <p:sldIdLst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7" r:id="rId14"/>
    <p:sldId id="268" r:id="rId15"/>
    <p:sldId id="266" r:id="rId16"/>
    <p:sldId id="269" r:id="rId17"/>
    <p:sldId id="270" r:id="rId18"/>
    <p:sldId id="271" r:id="rId19"/>
    <p:sldId id="273" r:id="rId20"/>
    <p:sldId id="272" r:id="rId21"/>
    <p:sldId id="274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58A"/>
    <a:srgbClr val="EBEEEC"/>
    <a:srgbClr val="C2E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64193-3794-47FE-8586-746E461DAB76}" type="datetimeFigureOut">
              <a:rPr lang="tr-TR" smtClean="0"/>
              <a:t>27.02.2021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460C-AE8D-4D9D-928A-F23484A6F9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675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69B0E-AC80-41B1-8E48-78D8612F6BDE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43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6039a3cf85_1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6039a3cf85_1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941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0FB7D-A000-42F1-B4B3-3CF3784CE8A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565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6CECD-46D2-466A-920A-8DDDC71C841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56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70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55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4D4D-4A74-44E2-A7F5-2345A0EBB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76493-E6F7-4EB7-8C45-7910C6D2C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966C4-FF88-4203-80DC-9487B703E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7353C-90B2-4BDA-A83E-FD27123E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183C8-3C05-492A-AF30-9B543F960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43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4540-9962-4998-B8F7-5BC5A092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B35F1-1080-4DCE-BB49-4478BEF0A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C5981-4815-47D3-87B1-41426DE2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0E730-4230-4931-B92B-8C451EA3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26C17-BB25-4475-9466-8649CE4A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20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4815-926C-4179-9D0C-7366538E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758DE-2AB3-42CF-9585-4812B8DBF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F96A3-4778-483E-A265-77611A56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7CD60-6076-4E4F-BA10-22DDB66A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1F61C-AEAC-4226-BF92-9A000C84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603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95AD6-31F3-473F-B40A-CA82A1AD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56030-5B5A-43EC-919D-9FB261931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1D08F-2FE0-4275-B6A4-C65557773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96516-1BFD-428B-8E13-9103F969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BB9D9-92FA-4C85-A96A-3EE265E8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83993-F863-43A0-A868-31E250AB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140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CFF2-1CEB-4E95-BEE2-F2913C0F5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8F17E-1F83-49A0-9721-2759BE371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97C09-2594-4909-8195-224C76ABC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49989-5C88-4153-9AFC-FD5C188E1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09E69-B079-45D2-841E-5BDCE28F5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060C2-3FE3-4AA6-AC58-F92A4392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E39AB-DF3F-4F81-B46E-C4B4E778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492DF-3B01-47CF-95D6-655EAC18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210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F6E35-549E-44A6-8628-A5D1BAC2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56B9C-7782-4DAB-9B40-3D950F8B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B444A-CE2C-42E3-A4B0-6C18E399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659A4-20AA-4D8F-B699-DFA4DB32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482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3E18B-4500-497F-8EF4-E5636F55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23530-4767-4459-BB2B-DD7C2686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0EAAC-6764-4834-98DE-77B7F380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946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6C7F-3098-4124-992C-C9B16DB6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50ED1-37FC-4FF9-959F-7D48923D5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1C82C-F1FD-4D56-A1A2-82B899C3B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8B5A1-9DB9-421F-AFA6-882F0AC1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1C0FF-E25D-4BA3-B454-EABD66B4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B03AF-E17E-4ABE-8B01-4E7306B4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611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19567-E90E-44EF-B4B1-9D1A5B97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4CB357-E68C-472D-A9A3-DA8701F61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9480E-A65C-423A-86CA-0DA66563D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4A532-6353-4A90-824F-A454FFFA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BD082-3DD9-4691-B04B-62C5E726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634B5-F73E-4AAA-9348-784288B0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13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009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90F4-E281-4582-9245-C0DD3509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FE288-405B-4F11-92DA-1E7A1908B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EDFE6-A535-479C-B701-69DAD9C5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9CE90-C33A-4810-ADC5-3BA2EBF3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E8B81-94FC-4D9A-8273-1D014B5E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129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E97802-8476-4F0F-8DFF-874A9275E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8A40C-09D8-4A6F-BACF-4A7C4F1E1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D2E27-FF4B-4C84-8951-7E9BDA71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F9B60-B759-4FA4-B0E5-332CF3C1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3FD78-8116-46A0-9339-9F99CA3D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288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5583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1252700" y="1968500"/>
            <a:ext cx="8085200" cy="4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0587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5316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3377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390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4156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4145000" y="2940400"/>
            <a:ext cx="3902000" cy="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9733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83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4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9015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3335000" y="9346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3335000" y="28142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3335000" y="46938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29186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4416800" y="1603533"/>
            <a:ext cx="3358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7810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3402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3111900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6818067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3246884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6953051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3057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7208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0636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1252700" y="1197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1252700" y="4710800"/>
            <a:ext cx="41380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1899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4795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62928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0893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41546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313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401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8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81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824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48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9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9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84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59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5146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27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7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0449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0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3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81444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264037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61131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533399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0235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99025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446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7321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04593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4523" y="0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60363" y="2564904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21205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187348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8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10208" y="1832542"/>
            <a:ext cx="36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27952" y="1832542"/>
            <a:ext cx="3648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121005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065265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8952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8504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8504" y="2956276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8056" y="5447872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444409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43961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43961" y="2956276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43513" y="5447872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9867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59419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59419" y="2956276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58971" y="5447872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875325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74877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874877" y="2956276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874429" y="5447872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58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76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05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10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61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84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3B1DC3-BDFE-4447-900D-C0B2245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C7524-A439-453B-865A-F7957E63D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6B772-4E87-4A2C-98ED-E9A5A2BC2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4ED68-3CF0-40BF-8619-01A44A28E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F6915-4D48-4CF6-B59B-97E33AFCA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765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64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8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uran.diyanet.gov.tr/musha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1705/118/248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1704/782/13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4.xml"/><Relationship Id="rId7" Type="http://schemas.openxmlformats.org/officeDocument/2006/relationships/hyperlink" Target="https://www.facebook.com/groups/144669549475946" TargetMode="External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hyperlink" Target="http://www.dindersimateryal.com/" TargetMode="External"/><Relationship Id="rId10" Type="http://schemas.openxmlformats.org/officeDocument/2006/relationships/hyperlink" Target="https://www.dindersimateryal.com/?SyfNmb=4&amp;pt=G%C3%96R%C3%9C%C5%9E%20VE%20%C3%96NER%C4%B0" TargetMode="External"/><Relationship Id="rId4" Type="http://schemas.openxmlformats.org/officeDocument/2006/relationships/image" Target="../media/image21.jp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onQunY2Fo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s://www.youtube.com/watch?v=Rx4kVCQ6Yw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위쪽 모서리 78">
            <a:extLst>
              <a:ext uri="{FF2B5EF4-FFF2-40B4-BE49-F238E27FC236}">
                <a16:creationId xmlns:a16="http://schemas.microsoft.com/office/drawing/2014/main" id="{F0654692-DED1-443D-B01A-96CE80485858}"/>
              </a:ext>
            </a:extLst>
          </p:cNvPr>
          <p:cNvSpPr/>
          <p:nvPr/>
        </p:nvSpPr>
        <p:spPr>
          <a:xfrm rot="5400000">
            <a:off x="2940808" y="-2105533"/>
            <a:ext cx="813146" cy="536351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grpSp>
        <p:nvGrpSpPr>
          <p:cNvPr id="3" name="그룹 79">
            <a:extLst>
              <a:ext uri="{FF2B5EF4-FFF2-40B4-BE49-F238E27FC236}">
                <a16:creationId xmlns:a16="http://schemas.microsoft.com/office/drawing/2014/main" id="{DCD6CE55-72AF-44B5-8720-15374CC13339}"/>
              </a:ext>
            </a:extLst>
          </p:cNvPr>
          <p:cNvGrpSpPr/>
          <p:nvPr/>
        </p:nvGrpSpPr>
        <p:grpSpPr>
          <a:xfrm>
            <a:off x="149902" y="169650"/>
            <a:ext cx="1012394" cy="813613"/>
            <a:chOff x="1858781" y="1484784"/>
            <a:chExt cx="1012394" cy="813613"/>
          </a:xfrm>
          <a:solidFill>
            <a:srgbClr val="55E4EA"/>
          </a:solidFill>
        </p:grpSpPr>
        <p:sp>
          <p:nvSpPr>
            <p:cNvPr id="4" name="사각형: 둥근 위쪽 모서리 85">
              <a:extLst>
                <a:ext uri="{FF2B5EF4-FFF2-40B4-BE49-F238E27FC236}">
                  <a16:creationId xmlns:a16="http://schemas.microsoft.com/office/drawing/2014/main" id="{CBBE1151-7DB9-4602-8AED-41F44D22233F}"/>
                </a:ext>
              </a:extLst>
            </p:cNvPr>
            <p:cNvSpPr/>
            <p:nvPr/>
          </p:nvSpPr>
          <p:spPr>
            <a:xfrm rot="16200000">
              <a:off x="1710070" y="1633495"/>
              <a:ext cx="813146" cy="51572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5" name="직각 삼각형 86">
              <a:extLst>
                <a:ext uri="{FF2B5EF4-FFF2-40B4-BE49-F238E27FC236}">
                  <a16:creationId xmlns:a16="http://schemas.microsoft.com/office/drawing/2014/main" id="{08EA8902-32EA-479A-871E-2A287865AF98}"/>
                </a:ext>
              </a:extLst>
            </p:cNvPr>
            <p:cNvSpPr/>
            <p:nvPr/>
          </p:nvSpPr>
          <p:spPr>
            <a:xfrm rot="5400000">
              <a:off x="2216266" y="1643488"/>
              <a:ext cx="813147" cy="49667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6" name="TextBox 82">
            <a:extLst>
              <a:ext uri="{FF2B5EF4-FFF2-40B4-BE49-F238E27FC236}">
                <a16:creationId xmlns:a16="http://schemas.microsoft.com/office/drawing/2014/main" id="{3B83FFFF-D509-4530-904C-09B81666D8A0}"/>
              </a:ext>
            </a:extLst>
          </p:cNvPr>
          <p:cNvSpPr txBox="1"/>
          <p:nvPr/>
        </p:nvSpPr>
        <p:spPr>
          <a:xfrm>
            <a:off x="220161" y="359381"/>
            <a:ext cx="57745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" name="Rectangle 236">
            <a:extLst>
              <a:ext uri="{FF2B5EF4-FFF2-40B4-BE49-F238E27FC236}">
                <a16:creationId xmlns:a16="http://schemas.microsoft.com/office/drawing/2014/main" id="{EC66388D-E0E8-48C8-A74C-E508FBEF832C}"/>
              </a:ext>
            </a:extLst>
          </p:cNvPr>
          <p:cNvSpPr/>
          <p:nvPr/>
        </p:nvSpPr>
        <p:spPr>
          <a:xfrm rot="5400000">
            <a:off x="5516652" y="480579"/>
            <a:ext cx="813148" cy="191292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066752" y="283778"/>
            <a:ext cx="4627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Sehiv ve Tilavet Secdesi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672" y="1514005"/>
            <a:ext cx="4655693" cy="4655693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629588" y="2728210"/>
            <a:ext cx="5936104" cy="24433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tr-TR" sz="3200" dirty="0" smtClean="0">
                <a:solidFill>
                  <a:schemeClr val="tx1"/>
                </a:solidFill>
              </a:rPr>
              <a:t>Namazda unutarak veya yanılarak bir hata yaparsak ne yapmamız gerekiyor?</a:t>
            </a:r>
            <a:endParaRPr lang="tr-TR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4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06715" y="1522920"/>
            <a:ext cx="1795124" cy="2672907"/>
            <a:chOff x="386595" y="2062566"/>
            <a:chExt cx="1795124" cy="2672907"/>
          </a:xfrm>
        </p:grpSpPr>
        <p:sp>
          <p:nvSpPr>
            <p:cNvPr id="3" name="Google Shape;209;p18"/>
            <p:cNvSpPr/>
            <p:nvPr/>
          </p:nvSpPr>
          <p:spPr>
            <a:xfrm>
              <a:off x="678670" y="2062566"/>
              <a:ext cx="1207697" cy="885025"/>
            </a:xfrm>
            <a:custGeom>
              <a:avLst/>
              <a:gdLst/>
              <a:ahLst/>
              <a:cxnLst/>
              <a:rect l="l" t="t" r="r" b="b"/>
              <a:pathLst>
                <a:path w="42739" h="35401" extrusionOk="0">
                  <a:moveTo>
                    <a:pt x="448" y="0"/>
                  </a:moveTo>
                  <a:cubicBezTo>
                    <a:pt x="238" y="0"/>
                    <a:pt x="238" y="106"/>
                    <a:pt x="238" y="342"/>
                  </a:cubicBezTo>
                  <a:cubicBezTo>
                    <a:pt x="132" y="342"/>
                    <a:pt x="1" y="448"/>
                    <a:pt x="132" y="553"/>
                  </a:cubicBezTo>
                  <a:lnTo>
                    <a:pt x="132" y="13361"/>
                  </a:lnTo>
                  <a:lnTo>
                    <a:pt x="132" y="26090"/>
                  </a:lnTo>
                  <a:lnTo>
                    <a:pt x="132" y="33217"/>
                  </a:lnTo>
                  <a:lnTo>
                    <a:pt x="132" y="33428"/>
                  </a:lnTo>
                  <a:cubicBezTo>
                    <a:pt x="238" y="33533"/>
                    <a:pt x="238" y="33533"/>
                    <a:pt x="343" y="33533"/>
                  </a:cubicBezTo>
                  <a:cubicBezTo>
                    <a:pt x="5603" y="33980"/>
                    <a:pt x="10758" y="34296"/>
                    <a:pt x="16018" y="34638"/>
                  </a:cubicBezTo>
                  <a:cubicBezTo>
                    <a:pt x="21172" y="34848"/>
                    <a:pt x="26432" y="35058"/>
                    <a:pt x="31561" y="35190"/>
                  </a:cubicBezTo>
                  <a:cubicBezTo>
                    <a:pt x="34533" y="35295"/>
                    <a:pt x="37478" y="35295"/>
                    <a:pt x="40450" y="35400"/>
                  </a:cubicBezTo>
                  <a:cubicBezTo>
                    <a:pt x="40556" y="35400"/>
                    <a:pt x="40661" y="35295"/>
                    <a:pt x="40661" y="35058"/>
                  </a:cubicBezTo>
                  <a:cubicBezTo>
                    <a:pt x="40766" y="34953"/>
                    <a:pt x="40766" y="34848"/>
                    <a:pt x="40766" y="34743"/>
                  </a:cubicBezTo>
                  <a:lnTo>
                    <a:pt x="40661" y="34743"/>
                  </a:lnTo>
                  <a:cubicBezTo>
                    <a:pt x="41108" y="30245"/>
                    <a:pt x="41555" y="25853"/>
                    <a:pt x="41765" y="21488"/>
                  </a:cubicBezTo>
                  <a:cubicBezTo>
                    <a:pt x="42081" y="16990"/>
                    <a:pt x="42318" y="12493"/>
                    <a:pt x="42528" y="7996"/>
                  </a:cubicBezTo>
                  <a:cubicBezTo>
                    <a:pt x="42633" y="5366"/>
                    <a:pt x="42633" y="2841"/>
                    <a:pt x="42738" y="211"/>
                  </a:cubicBezTo>
                  <a:cubicBezTo>
                    <a:pt x="42738" y="106"/>
                    <a:pt x="42633" y="106"/>
                    <a:pt x="4263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2</a:t>
              </a: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210;p18"/>
            <p:cNvSpPr/>
            <p:nvPr/>
          </p:nvSpPr>
          <p:spPr>
            <a:xfrm>
              <a:off x="706595" y="2062578"/>
              <a:ext cx="1207697" cy="885025"/>
            </a:xfrm>
            <a:custGeom>
              <a:avLst/>
              <a:gdLst/>
              <a:ahLst/>
              <a:cxnLst/>
              <a:rect l="l" t="t" r="r" b="b"/>
              <a:pathLst>
                <a:path w="42739" h="35401" extrusionOk="0">
                  <a:moveTo>
                    <a:pt x="448" y="0"/>
                  </a:moveTo>
                  <a:cubicBezTo>
                    <a:pt x="238" y="0"/>
                    <a:pt x="238" y="106"/>
                    <a:pt x="238" y="342"/>
                  </a:cubicBezTo>
                  <a:cubicBezTo>
                    <a:pt x="132" y="342"/>
                    <a:pt x="1" y="448"/>
                    <a:pt x="132" y="553"/>
                  </a:cubicBezTo>
                  <a:lnTo>
                    <a:pt x="132" y="13361"/>
                  </a:lnTo>
                  <a:lnTo>
                    <a:pt x="132" y="26090"/>
                  </a:lnTo>
                  <a:lnTo>
                    <a:pt x="132" y="33217"/>
                  </a:lnTo>
                  <a:lnTo>
                    <a:pt x="132" y="33428"/>
                  </a:lnTo>
                  <a:cubicBezTo>
                    <a:pt x="238" y="33533"/>
                    <a:pt x="238" y="33533"/>
                    <a:pt x="343" y="33533"/>
                  </a:cubicBezTo>
                  <a:cubicBezTo>
                    <a:pt x="5603" y="33980"/>
                    <a:pt x="10758" y="34296"/>
                    <a:pt x="16018" y="34638"/>
                  </a:cubicBezTo>
                  <a:cubicBezTo>
                    <a:pt x="21172" y="34848"/>
                    <a:pt x="26432" y="35058"/>
                    <a:pt x="31561" y="35190"/>
                  </a:cubicBezTo>
                  <a:cubicBezTo>
                    <a:pt x="34533" y="35295"/>
                    <a:pt x="37478" y="35295"/>
                    <a:pt x="40450" y="35400"/>
                  </a:cubicBezTo>
                  <a:cubicBezTo>
                    <a:pt x="40556" y="35400"/>
                    <a:pt x="40661" y="35295"/>
                    <a:pt x="40661" y="35058"/>
                  </a:cubicBezTo>
                  <a:cubicBezTo>
                    <a:pt x="40766" y="34953"/>
                    <a:pt x="40766" y="34848"/>
                    <a:pt x="40766" y="34743"/>
                  </a:cubicBezTo>
                  <a:lnTo>
                    <a:pt x="40661" y="34743"/>
                  </a:lnTo>
                  <a:cubicBezTo>
                    <a:pt x="41108" y="30245"/>
                    <a:pt x="41555" y="25853"/>
                    <a:pt x="41765" y="21488"/>
                  </a:cubicBezTo>
                  <a:cubicBezTo>
                    <a:pt x="42081" y="16990"/>
                    <a:pt x="42318" y="12493"/>
                    <a:pt x="42528" y="7996"/>
                  </a:cubicBezTo>
                  <a:cubicBezTo>
                    <a:pt x="42633" y="5366"/>
                    <a:pt x="42633" y="2841"/>
                    <a:pt x="42738" y="211"/>
                  </a:cubicBezTo>
                  <a:cubicBezTo>
                    <a:pt x="42738" y="106"/>
                    <a:pt x="42633" y="106"/>
                    <a:pt x="42633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13;p18"/>
            <p:cNvSpPr/>
            <p:nvPr/>
          </p:nvSpPr>
          <p:spPr>
            <a:xfrm>
              <a:off x="386595" y="2257152"/>
              <a:ext cx="1795124" cy="2478321"/>
            </a:xfrm>
            <a:custGeom>
              <a:avLst/>
              <a:gdLst/>
              <a:ahLst/>
              <a:cxnLst/>
              <a:rect l="l" t="t" r="r" b="b"/>
              <a:pathLst>
                <a:path w="62805" h="108746" extrusionOk="0">
                  <a:moveTo>
                    <a:pt x="51943" y="1"/>
                  </a:moveTo>
                  <a:cubicBezTo>
                    <a:pt x="51732" y="1"/>
                    <a:pt x="51732" y="422"/>
                    <a:pt x="51943" y="422"/>
                  </a:cubicBezTo>
                  <a:cubicBezTo>
                    <a:pt x="55020" y="658"/>
                    <a:pt x="58202" y="869"/>
                    <a:pt x="61253" y="974"/>
                  </a:cubicBezTo>
                  <a:cubicBezTo>
                    <a:pt x="61595" y="1079"/>
                    <a:pt x="61911" y="1079"/>
                    <a:pt x="62358" y="1079"/>
                  </a:cubicBezTo>
                  <a:cubicBezTo>
                    <a:pt x="62252" y="4367"/>
                    <a:pt x="62252" y="7549"/>
                    <a:pt x="62147" y="10731"/>
                  </a:cubicBezTo>
                  <a:cubicBezTo>
                    <a:pt x="61911" y="17306"/>
                    <a:pt x="61805" y="23776"/>
                    <a:pt x="61595" y="30246"/>
                  </a:cubicBezTo>
                  <a:cubicBezTo>
                    <a:pt x="61385" y="38662"/>
                    <a:pt x="61148" y="47104"/>
                    <a:pt x="60832" y="55441"/>
                  </a:cubicBezTo>
                  <a:cubicBezTo>
                    <a:pt x="60596" y="64304"/>
                    <a:pt x="60280" y="73194"/>
                    <a:pt x="59938" y="81952"/>
                  </a:cubicBezTo>
                  <a:cubicBezTo>
                    <a:pt x="59622" y="89947"/>
                    <a:pt x="59281" y="97968"/>
                    <a:pt x="58860" y="105964"/>
                  </a:cubicBezTo>
                  <a:cubicBezTo>
                    <a:pt x="58860" y="106726"/>
                    <a:pt x="58755" y="107489"/>
                    <a:pt x="58755" y="108252"/>
                  </a:cubicBezTo>
                  <a:cubicBezTo>
                    <a:pt x="56887" y="108252"/>
                    <a:pt x="55125" y="108146"/>
                    <a:pt x="53258" y="108041"/>
                  </a:cubicBezTo>
                  <a:cubicBezTo>
                    <a:pt x="48760" y="107936"/>
                    <a:pt x="44158" y="107699"/>
                    <a:pt x="39687" y="107489"/>
                  </a:cubicBezTo>
                  <a:cubicBezTo>
                    <a:pt x="34190" y="107279"/>
                    <a:pt x="28615" y="107042"/>
                    <a:pt x="23118" y="106831"/>
                  </a:cubicBezTo>
                  <a:cubicBezTo>
                    <a:pt x="18410" y="106726"/>
                    <a:pt x="13597" y="106516"/>
                    <a:pt x="8890" y="106279"/>
                  </a:cubicBezTo>
                  <a:cubicBezTo>
                    <a:pt x="7338" y="106279"/>
                    <a:pt x="5707" y="106174"/>
                    <a:pt x="4182" y="106174"/>
                  </a:cubicBezTo>
                  <a:cubicBezTo>
                    <a:pt x="3735" y="106069"/>
                    <a:pt x="3183" y="106069"/>
                    <a:pt x="2735" y="106069"/>
                  </a:cubicBezTo>
                  <a:cubicBezTo>
                    <a:pt x="2595" y="106069"/>
                    <a:pt x="2455" y="106022"/>
                    <a:pt x="2307" y="106022"/>
                  </a:cubicBezTo>
                  <a:cubicBezTo>
                    <a:pt x="2233" y="106022"/>
                    <a:pt x="2157" y="106034"/>
                    <a:pt x="2078" y="106069"/>
                  </a:cubicBezTo>
                  <a:cubicBezTo>
                    <a:pt x="1973" y="102124"/>
                    <a:pt x="1973" y="98179"/>
                    <a:pt x="1868" y="94339"/>
                  </a:cubicBezTo>
                  <a:cubicBezTo>
                    <a:pt x="1762" y="89736"/>
                    <a:pt x="1762" y="85134"/>
                    <a:pt x="1657" y="80637"/>
                  </a:cubicBezTo>
                  <a:cubicBezTo>
                    <a:pt x="1552" y="75824"/>
                    <a:pt x="1420" y="70879"/>
                    <a:pt x="1315" y="66066"/>
                  </a:cubicBezTo>
                  <a:cubicBezTo>
                    <a:pt x="1210" y="61148"/>
                    <a:pt x="1210" y="56204"/>
                    <a:pt x="1105" y="51391"/>
                  </a:cubicBezTo>
                  <a:cubicBezTo>
                    <a:pt x="1000" y="46552"/>
                    <a:pt x="894" y="41844"/>
                    <a:pt x="894" y="37136"/>
                  </a:cubicBezTo>
                  <a:cubicBezTo>
                    <a:pt x="763" y="32876"/>
                    <a:pt x="658" y="28589"/>
                    <a:pt x="658" y="24328"/>
                  </a:cubicBezTo>
                  <a:cubicBezTo>
                    <a:pt x="658" y="20699"/>
                    <a:pt x="553" y="17201"/>
                    <a:pt x="553" y="13572"/>
                  </a:cubicBezTo>
                  <a:lnTo>
                    <a:pt x="553" y="5682"/>
                  </a:lnTo>
                  <a:cubicBezTo>
                    <a:pt x="553" y="4261"/>
                    <a:pt x="447" y="2841"/>
                    <a:pt x="553" y="1421"/>
                  </a:cubicBezTo>
                  <a:cubicBezTo>
                    <a:pt x="553" y="1316"/>
                    <a:pt x="658" y="1184"/>
                    <a:pt x="658" y="1079"/>
                  </a:cubicBezTo>
                  <a:lnTo>
                    <a:pt x="1105" y="1079"/>
                  </a:lnTo>
                  <a:cubicBezTo>
                    <a:pt x="1744" y="1048"/>
                    <a:pt x="2386" y="1036"/>
                    <a:pt x="3028" y="1036"/>
                  </a:cubicBezTo>
                  <a:cubicBezTo>
                    <a:pt x="4580" y="1036"/>
                    <a:pt x="6136" y="1110"/>
                    <a:pt x="7680" y="1184"/>
                  </a:cubicBezTo>
                  <a:cubicBezTo>
                    <a:pt x="8548" y="1184"/>
                    <a:pt x="9442" y="1184"/>
                    <a:pt x="10310" y="1079"/>
                  </a:cubicBezTo>
                  <a:cubicBezTo>
                    <a:pt x="10520" y="1079"/>
                    <a:pt x="10520" y="658"/>
                    <a:pt x="10310" y="658"/>
                  </a:cubicBezTo>
                  <a:cubicBezTo>
                    <a:pt x="9617" y="729"/>
                    <a:pt x="8910" y="752"/>
                    <a:pt x="8198" y="752"/>
                  </a:cubicBezTo>
                  <a:cubicBezTo>
                    <a:pt x="6774" y="752"/>
                    <a:pt x="5330" y="658"/>
                    <a:pt x="3945" y="658"/>
                  </a:cubicBezTo>
                  <a:lnTo>
                    <a:pt x="763" y="658"/>
                  </a:lnTo>
                  <a:cubicBezTo>
                    <a:pt x="553" y="658"/>
                    <a:pt x="342" y="658"/>
                    <a:pt x="237" y="869"/>
                  </a:cubicBezTo>
                  <a:cubicBezTo>
                    <a:pt x="105" y="1184"/>
                    <a:pt x="105" y="1526"/>
                    <a:pt x="105" y="1842"/>
                  </a:cubicBezTo>
                  <a:lnTo>
                    <a:pt x="105" y="3814"/>
                  </a:lnTo>
                  <a:cubicBezTo>
                    <a:pt x="0" y="6129"/>
                    <a:pt x="0" y="8417"/>
                    <a:pt x="105" y="10626"/>
                  </a:cubicBezTo>
                  <a:lnTo>
                    <a:pt x="105" y="20699"/>
                  </a:lnTo>
                  <a:cubicBezTo>
                    <a:pt x="237" y="24854"/>
                    <a:pt x="237" y="28931"/>
                    <a:pt x="342" y="33086"/>
                  </a:cubicBezTo>
                  <a:cubicBezTo>
                    <a:pt x="447" y="37689"/>
                    <a:pt x="447" y="42396"/>
                    <a:pt x="553" y="47104"/>
                  </a:cubicBezTo>
                  <a:lnTo>
                    <a:pt x="894" y="61911"/>
                  </a:lnTo>
                  <a:cubicBezTo>
                    <a:pt x="894" y="66829"/>
                    <a:pt x="1000" y="71774"/>
                    <a:pt x="1105" y="76692"/>
                  </a:cubicBezTo>
                  <a:cubicBezTo>
                    <a:pt x="1210" y="81399"/>
                    <a:pt x="1315" y="86133"/>
                    <a:pt x="1315" y="90946"/>
                  </a:cubicBezTo>
                  <a:cubicBezTo>
                    <a:pt x="1420" y="95102"/>
                    <a:pt x="1552" y="99283"/>
                    <a:pt x="1657" y="103544"/>
                  </a:cubicBezTo>
                  <a:lnTo>
                    <a:pt x="1657" y="106279"/>
                  </a:lnTo>
                  <a:cubicBezTo>
                    <a:pt x="1657" y="106384"/>
                    <a:pt x="1762" y="106516"/>
                    <a:pt x="1868" y="106516"/>
                  </a:cubicBezTo>
                  <a:cubicBezTo>
                    <a:pt x="3735" y="106516"/>
                    <a:pt x="5707" y="106621"/>
                    <a:pt x="7575" y="106726"/>
                  </a:cubicBezTo>
                  <a:cubicBezTo>
                    <a:pt x="12072" y="106831"/>
                    <a:pt x="16674" y="107042"/>
                    <a:pt x="21145" y="107279"/>
                  </a:cubicBezTo>
                  <a:cubicBezTo>
                    <a:pt x="26642" y="107489"/>
                    <a:pt x="32218" y="107699"/>
                    <a:pt x="37714" y="107936"/>
                  </a:cubicBezTo>
                  <a:cubicBezTo>
                    <a:pt x="42422" y="108041"/>
                    <a:pt x="47235" y="108252"/>
                    <a:pt x="51943" y="108488"/>
                  </a:cubicBezTo>
                  <a:cubicBezTo>
                    <a:pt x="53494" y="108488"/>
                    <a:pt x="55125" y="108594"/>
                    <a:pt x="56651" y="108699"/>
                  </a:cubicBezTo>
                  <a:cubicBezTo>
                    <a:pt x="57089" y="108699"/>
                    <a:pt x="57632" y="108745"/>
                    <a:pt x="58141" y="108745"/>
                  </a:cubicBezTo>
                  <a:cubicBezTo>
                    <a:pt x="58395" y="108745"/>
                    <a:pt x="58641" y="108734"/>
                    <a:pt x="58860" y="108699"/>
                  </a:cubicBezTo>
                  <a:lnTo>
                    <a:pt x="58965" y="108699"/>
                  </a:lnTo>
                  <a:cubicBezTo>
                    <a:pt x="59070" y="108699"/>
                    <a:pt x="59175" y="108594"/>
                    <a:pt x="59175" y="108488"/>
                  </a:cubicBezTo>
                  <a:cubicBezTo>
                    <a:pt x="59622" y="100704"/>
                    <a:pt x="59938" y="92919"/>
                    <a:pt x="60280" y="85134"/>
                  </a:cubicBezTo>
                  <a:cubicBezTo>
                    <a:pt x="60596" y="76376"/>
                    <a:pt x="60937" y="67487"/>
                    <a:pt x="61148" y="58729"/>
                  </a:cubicBezTo>
                  <a:cubicBezTo>
                    <a:pt x="61490" y="50181"/>
                    <a:pt x="61700" y="41634"/>
                    <a:pt x="61911" y="33086"/>
                  </a:cubicBezTo>
                  <a:cubicBezTo>
                    <a:pt x="62147" y="26301"/>
                    <a:pt x="62358" y="19489"/>
                    <a:pt x="62568" y="12704"/>
                  </a:cubicBezTo>
                  <a:cubicBezTo>
                    <a:pt x="62568" y="8969"/>
                    <a:pt x="62700" y="5261"/>
                    <a:pt x="62805" y="1421"/>
                  </a:cubicBezTo>
                  <a:lnTo>
                    <a:pt x="62805" y="869"/>
                  </a:lnTo>
                  <a:cubicBezTo>
                    <a:pt x="62805" y="764"/>
                    <a:pt x="62700" y="658"/>
                    <a:pt x="62568" y="658"/>
                  </a:cubicBezTo>
                  <a:cubicBezTo>
                    <a:pt x="59517" y="422"/>
                    <a:pt x="56440" y="211"/>
                    <a:pt x="53258" y="1"/>
                  </a:cubicBezTo>
                  <a:close/>
                </a:path>
              </a:pathLst>
            </a:cu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Metin kutusu 5"/>
            <p:cNvSpPr txBox="1"/>
            <p:nvPr/>
          </p:nvSpPr>
          <p:spPr>
            <a:xfrm>
              <a:off x="404734" y="3297837"/>
              <a:ext cx="1663908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tr-TR" sz="3200" dirty="0" smtClean="0"/>
                <a:t>Tilavet Secdesi</a:t>
              </a:r>
              <a:endParaRPr lang="tr-TR" sz="3200" dirty="0" smtClean="0"/>
            </a:p>
          </p:txBody>
        </p:sp>
      </p:grpSp>
      <p:sp>
        <p:nvSpPr>
          <p:cNvPr id="7" name="Dikdörtgen 6"/>
          <p:cNvSpPr/>
          <p:nvPr/>
        </p:nvSpPr>
        <p:spPr>
          <a:xfrm>
            <a:off x="2173574" y="4317167"/>
            <a:ext cx="9844613" cy="2261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endParaRPr lang="tr-TR" sz="3200" dirty="0" smtClean="0">
              <a:solidFill>
                <a:schemeClr val="tx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278505" y="4392119"/>
            <a:ext cx="9668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800" dirty="0" smtClean="0">
                <a:solidFill>
                  <a:prstClr val="black"/>
                </a:solidFill>
              </a:rPr>
              <a:t>Tilavet : </a:t>
            </a:r>
            <a:r>
              <a:rPr lang="tr-TR" sz="2800" b="1" dirty="0" smtClean="0">
                <a:solidFill>
                  <a:prstClr val="black"/>
                </a:solidFill>
              </a:rPr>
              <a:t>Okuma demektir.</a:t>
            </a: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prstClr val="black"/>
                </a:solidFill>
              </a:rPr>
              <a:t>Kur’an-ı Kerim’de bulunan secde ayetlerini okuduğumuz veya dinlediğimiz zaman yapmamız gereken secdedir.</a:t>
            </a:r>
            <a:endParaRPr lang="tr-TR" sz="2800" dirty="0">
              <a:solidFill>
                <a:prstClr val="black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15" y="363669"/>
            <a:ext cx="5603659" cy="375862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364" y="372205"/>
            <a:ext cx="3184161" cy="36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6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328" y="200194"/>
            <a:ext cx="5802010" cy="6657806"/>
          </a:xfrm>
          <a:prstGeom prst="rect">
            <a:avLst/>
          </a:prstGeom>
        </p:spPr>
      </p:pic>
      <p:sp>
        <p:nvSpPr>
          <p:cNvPr id="11" name="Google Shape;9862;p106"/>
          <p:cNvSpPr/>
          <p:nvPr/>
        </p:nvSpPr>
        <p:spPr>
          <a:xfrm>
            <a:off x="6112659" y="5211453"/>
            <a:ext cx="187800" cy="187800"/>
          </a:xfrm>
          <a:prstGeom prst="ellipse">
            <a:avLst/>
          </a:pr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chemeClr val="accent1">
                  <a:lumMod val="75000"/>
                </a:schemeClr>
              </a:solidFill>
              <a:cs typeface="Arial"/>
              <a:sym typeface="Arial"/>
            </a:endParaRPr>
          </a:p>
        </p:txBody>
      </p:sp>
      <p:sp>
        <p:nvSpPr>
          <p:cNvPr id="31" name="Yuvarlatılmış Dikdörtgen 30"/>
          <p:cNvSpPr/>
          <p:nvPr/>
        </p:nvSpPr>
        <p:spPr>
          <a:xfrm>
            <a:off x="254833" y="629588"/>
            <a:ext cx="5201587" cy="9893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Kur’an-ı Kerim’de 14 yerde secde ayeti vardır.</a:t>
            </a:r>
            <a:endParaRPr lang="tr-TR" sz="2800" dirty="0" smtClean="0">
              <a:solidFill>
                <a:schemeClr val="tx1"/>
              </a:solidFill>
            </a:endParaRPr>
          </a:p>
        </p:txBody>
      </p:sp>
      <p:cxnSp>
        <p:nvCxnSpPr>
          <p:cNvPr id="36" name="Düz Ok Bağlayıcısı 35"/>
          <p:cNvCxnSpPr/>
          <p:nvPr/>
        </p:nvCxnSpPr>
        <p:spPr>
          <a:xfrm>
            <a:off x="4796852" y="3552669"/>
            <a:ext cx="1289155" cy="1379095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Yuvarlatılmış Dikdörtgen 33"/>
          <p:cNvSpPr/>
          <p:nvPr/>
        </p:nvSpPr>
        <p:spPr>
          <a:xfrm>
            <a:off x="1394084" y="2938071"/>
            <a:ext cx="3627621" cy="7794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Secde ayeti işareti</a:t>
            </a:r>
            <a:endParaRPr lang="tr-TR" sz="2800" dirty="0" smtClean="0">
              <a:solidFill>
                <a:schemeClr val="tx1"/>
              </a:solidFill>
            </a:endParaRPr>
          </a:p>
        </p:txBody>
      </p:sp>
      <p:sp>
        <p:nvSpPr>
          <p:cNvPr id="42" name="Yuvarlatılmış Dikdörtgen 41">
            <a:hlinkClick r:id="rId3"/>
          </p:cNvPr>
          <p:cNvSpPr/>
          <p:nvPr/>
        </p:nvSpPr>
        <p:spPr>
          <a:xfrm>
            <a:off x="332281" y="4889292"/>
            <a:ext cx="4946755" cy="989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</a:rPr>
              <a:t>Kur’an-ı Kerim’de secde ayetlerini bulalım.</a:t>
            </a:r>
            <a:endParaRPr lang="tr-TR" sz="2800" dirty="0" smtClean="0">
              <a:solidFill>
                <a:schemeClr val="tx1"/>
              </a:solidFill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4276676" y="5189536"/>
            <a:ext cx="1623984" cy="166846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2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 41"/>
          <p:cNvGrpSpPr/>
          <p:nvPr/>
        </p:nvGrpSpPr>
        <p:grpSpPr>
          <a:xfrm>
            <a:off x="0" y="1144327"/>
            <a:ext cx="794478" cy="753145"/>
            <a:chOff x="0" y="1144327"/>
            <a:chExt cx="794478" cy="753145"/>
          </a:xfrm>
        </p:grpSpPr>
        <p:sp>
          <p:nvSpPr>
            <p:cNvPr id="2" name="Google Shape;1743;p44"/>
            <p:cNvSpPr/>
            <p:nvPr/>
          </p:nvSpPr>
          <p:spPr>
            <a:xfrm>
              <a:off x="116121" y="1182791"/>
              <a:ext cx="649983" cy="696093"/>
            </a:xfrm>
            <a:prstGeom prst="ellipse">
              <a:avLst/>
            </a:pr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1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" name="Google Shape;1744;p44"/>
            <p:cNvSpPr/>
            <p:nvPr/>
          </p:nvSpPr>
          <p:spPr>
            <a:xfrm>
              <a:off x="0" y="1144327"/>
              <a:ext cx="794478" cy="753145"/>
            </a:xfrm>
            <a:custGeom>
              <a:avLst/>
              <a:gdLst/>
              <a:ahLst/>
              <a:cxnLst/>
              <a:rect l="l" t="t" r="r" b="b"/>
              <a:pathLst>
                <a:path w="75229" h="64112" extrusionOk="0">
                  <a:moveTo>
                    <a:pt x="41887" y="4626"/>
                  </a:moveTo>
                  <a:cubicBezTo>
                    <a:pt x="47489" y="4626"/>
                    <a:pt x="53298" y="6884"/>
                    <a:pt x="58685" y="12306"/>
                  </a:cubicBezTo>
                  <a:cubicBezTo>
                    <a:pt x="58916" y="12537"/>
                    <a:pt x="59201" y="12635"/>
                    <a:pt x="59486" y="12635"/>
                  </a:cubicBezTo>
                  <a:cubicBezTo>
                    <a:pt x="60128" y="12635"/>
                    <a:pt x="60778" y="12139"/>
                    <a:pt x="60854" y="11543"/>
                  </a:cubicBezTo>
                  <a:cubicBezTo>
                    <a:pt x="66281" y="21275"/>
                    <a:pt x="68428" y="31323"/>
                    <a:pt x="62881" y="42286"/>
                  </a:cubicBezTo>
                  <a:cubicBezTo>
                    <a:pt x="57711" y="52502"/>
                    <a:pt x="48612" y="59031"/>
                    <a:pt x="38428" y="59031"/>
                  </a:cubicBezTo>
                  <a:cubicBezTo>
                    <a:pt x="34250" y="59031"/>
                    <a:pt x="29890" y="57932"/>
                    <a:pt x="25544" y="55538"/>
                  </a:cubicBezTo>
                  <a:cubicBezTo>
                    <a:pt x="1" y="41474"/>
                    <a:pt x="19257" y="4626"/>
                    <a:pt x="41887" y="4626"/>
                  </a:cubicBezTo>
                  <a:close/>
                  <a:moveTo>
                    <a:pt x="39305" y="0"/>
                  </a:moveTo>
                  <a:cubicBezTo>
                    <a:pt x="33188" y="0"/>
                    <a:pt x="26964" y="2142"/>
                    <a:pt x="21588" y="6508"/>
                  </a:cubicBezTo>
                  <a:cubicBezTo>
                    <a:pt x="8695" y="16981"/>
                    <a:pt x="1731" y="44074"/>
                    <a:pt x="16346" y="56116"/>
                  </a:cubicBezTo>
                  <a:cubicBezTo>
                    <a:pt x="22887" y="61508"/>
                    <a:pt x="30274" y="64112"/>
                    <a:pt x="37494" y="64112"/>
                  </a:cubicBezTo>
                  <a:cubicBezTo>
                    <a:pt x="47185" y="64112"/>
                    <a:pt x="56575" y="59419"/>
                    <a:pt x="63208" y="50482"/>
                  </a:cubicBezTo>
                  <a:cubicBezTo>
                    <a:pt x="72711" y="37655"/>
                    <a:pt x="75228" y="15749"/>
                    <a:pt x="60156" y="5941"/>
                  </a:cubicBezTo>
                  <a:cubicBezTo>
                    <a:pt x="59966" y="5816"/>
                    <a:pt x="59765" y="5761"/>
                    <a:pt x="59568" y="5761"/>
                  </a:cubicBezTo>
                  <a:cubicBezTo>
                    <a:pt x="58720" y="5761"/>
                    <a:pt x="57958" y="6786"/>
                    <a:pt x="58489" y="7609"/>
                  </a:cubicBezTo>
                  <a:cubicBezTo>
                    <a:pt x="58990" y="8382"/>
                    <a:pt x="59470" y="9167"/>
                    <a:pt x="59938" y="9941"/>
                  </a:cubicBezTo>
                  <a:cubicBezTo>
                    <a:pt x="54481" y="3368"/>
                    <a:pt x="46977" y="0"/>
                    <a:pt x="39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" name="Google Shape;1745;p44"/>
          <p:cNvSpPr/>
          <p:nvPr/>
        </p:nvSpPr>
        <p:spPr>
          <a:xfrm>
            <a:off x="685841" y="1089955"/>
            <a:ext cx="6567366" cy="862824"/>
          </a:xfrm>
          <a:custGeom>
            <a:avLst/>
            <a:gdLst/>
            <a:ahLst/>
            <a:cxnLst/>
            <a:rect l="l" t="t" r="r" b="b"/>
            <a:pathLst>
              <a:path w="217932" h="80371" extrusionOk="0">
                <a:moveTo>
                  <a:pt x="212766" y="4597"/>
                </a:moveTo>
                <a:lnTo>
                  <a:pt x="212766" y="4597"/>
                </a:lnTo>
                <a:cubicBezTo>
                  <a:pt x="209322" y="27657"/>
                  <a:pt x="210542" y="51884"/>
                  <a:pt x="210183" y="75184"/>
                </a:cubicBezTo>
                <a:cubicBezTo>
                  <a:pt x="204892" y="74597"/>
                  <a:pt x="199498" y="74402"/>
                  <a:pt x="194072" y="74402"/>
                </a:cubicBezTo>
                <a:cubicBezTo>
                  <a:pt x="183874" y="74402"/>
                  <a:pt x="173563" y="75091"/>
                  <a:pt x="163604" y="75162"/>
                </a:cubicBezTo>
                <a:cubicBezTo>
                  <a:pt x="146483" y="75304"/>
                  <a:pt x="129362" y="75413"/>
                  <a:pt x="112252" y="75609"/>
                </a:cubicBezTo>
                <a:cubicBezTo>
                  <a:pt x="77465" y="75990"/>
                  <a:pt x="42700" y="76557"/>
                  <a:pt x="7934" y="77309"/>
                </a:cubicBezTo>
                <a:cubicBezTo>
                  <a:pt x="7956" y="77243"/>
                  <a:pt x="7967" y="77178"/>
                  <a:pt x="7967" y="77102"/>
                </a:cubicBezTo>
                <a:cubicBezTo>
                  <a:pt x="7281" y="53856"/>
                  <a:pt x="6431" y="30153"/>
                  <a:pt x="4763" y="6929"/>
                </a:cubicBezTo>
                <a:lnTo>
                  <a:pt x="4763" y="6929"/>
                </a:lnTo>
                <a:cubicBezTo>
                  <a:pt x="11321" y="7723"/>
                  <a:pt x="18026" y="7953"/>
                  <a:pt x="24755" y="7953"/>
                </a:cubicBezTo>
                <a:cubicBezTo>
                  <a:pt x="33815" y="7953"/>
                  <a:pt x="42918" y="7536"/>
                  <a:pt x="51767" y="7518"/>
                </a:cubicBezTo>
                <a:cubicBezTo>
                  <a:pt x="69771" y="7463"/>
                  <a:pt x="87764" y="7245"/>
                  <a:pt x="105756" y="6995"/>
                </a:cubicBezTo>
                <a:cubicBezTo>
                  <a:pt x="141230" y="6515"/>
                  <a:pt x="177412" y="7572"/>
                  <a:pt x="212766" y="4597"/>
                </a:cubicBezTo>
                <a:close/>
                <a:moveTo>
                  <a:pt x="194929" y="0"/>
                </a:moveTo>
                <a:cubicBezTo>
                  <a:pt x="165245" y="0"/>
                  <a:pt x="135363" y="1864"/>
                  <a:pt x="105756" y="2287"/>
                </a:cubicBezTo>
                <a:cubicBezTo>
                  <a:pt x="87764" y="2548"/>
                  <a:pt x="69771" y="2701"/>
                  <a:pt x="51767" y="2897"/>
                </a:cubicBezTo>
                <a:cubicBezTo>
                  <a:pt x="50665" y="2908"/>
                  <a:pt x="49560" y="2913"/>
                  <a:pt x="48452" y="2913"/>
                </a:cubicBezTo>
                <a:cubicBezTo>
                  <a:pt x="41424" y="2913"/>
                  <a:pt x="34264" y="2714"/>
                  <a:pt x="27117" y="2714"/>
                </a:cubicBezTo>
                <a:cubicBezTo>
                  <a:pt x="19386" y="2714"/>
                  <a:pt x="11670" y="2947"/>
                  <a:pt x="4153" y="3921"/>
                </a:cubicBezTo>
                <a:cubicBezTo>
                  <a:pt x="4028" y="3852"/>
                  <a:pt x="3891" y="3819"/>
                  <a:pt x="3754" y="3819"/>
                </a:cubicBezTo>
                <a:cubicBezTo>
                  <a:pt x="3545" y="3819"/>
                  <a:pt x="3337" y="3896"/>
                  <a:pt x="3172" y="4041"/>
                </a:cubicBezTo>
                <a:cubicBezTo>
                  <a:pt x="2769" y="4096"/>
                  <a:pt x="2355" y="4128"/>
                  <a:pt x="1951" y="4183"/>
                </a:cubicBezTo>
                <a:cubicBezTo>
                  <a:pt x="753" y="4368"/>
                  <a:pt x="753" y="6417"/>
                  <a:pt x="1951" y="6591"/>
                </a:cubicBezTo>
                <a:cubicBezTo>
                  <a:pt x="2180" y="6635"/>
                  <a:pt x="2420" y="6646"/>
                  <a:pt x="2660" y="6679"/>
                </a:cubicBezTo>
                <a:cubicBezTo>
                  <a:pt x="1" y="29630"/>
                  <a:pt x="753" y="54902"/>
                  <a:pt x="4066" y="77636"/>
                </a:cubicBezTo>
                <a:cubicBezTo>
                  <a:pt x="4213" y="78616"/>
                  <a:pt x="5003" y="79058"/>
                  <a:pt x="5834" y="79058"/>
                </a:cubicBezTo>
                <a:cubicBezTo>
                  <a:pt x="5927" y="79058"/>
                  <a:pt x="6021" y="79053"/>
                  <a:pt x="6114" y="79042"/>
                </a:cubicBezTo>
                <a:cubicBezTo>
                  <a:pt x="6252" y="79561"/>
                  <a:pt x="6719" y="79925"/>
                  <a:pt x="7256" y="79925"/>
                </a:cubicBezTo>
                <a:cubicBezTo>
                  <a:pt x="7271" y="79925"/>
                  <a:pt x="7287" y="79925"/>
                  <a:pt x="7302" y="79924"/>
                </a:cubicBezTo>
                <a:cubicBezTo>
                  <a:pt x="33436" y="80152"/>
                  <a:pt x="59563" y="80271"/>
                  <a:pt x="85684" y="80271"/>
                </a:cubicBezTo>
                <a:cubicBezTo>
                  <a:pt x="94541" y="80271"/>
                  <a:pt x="103397" y="80257"/>
                  <a:pt x="112252" y="80230"/>
                </a:cubicBezTo>
                <a:cubicBezTo>
                  <a:pt x="129373" y="80186"/>
                  <a:pt x="146494" y="80066"/>
                  <a:pt x="163615" y="79968"/>
                </a:cubicBezTo>
                <a:cubicBezTo>
                  <a:pt x="164117" y="79965"/>
                  <a:pt x="164619" y="79964"/>
                  <a:pt x="165123" y="79964"/>
                </a:cubicBezTo>
                <a:cubicBezTo>
                  <a:pt x="173618" y="79964"/>
                  <a:pt x="182366" y="80370"/>
                  <a:pt x="191058" y="80370"/>
                </a:cubicBezTo>
                <a:cubicBezTo>
                  <a:pt x="198550" y="80370"/>
                  <a:pt x="206001" y="80068"/>
                  <a:pt x="213212" y="78944"/>
                </a:cubicBezTo>
                <a:cubicBezTo>
                  <a:pt x="214139" y="78802"/>
                  <a:pt x="214553" y="77854"/>
                  <a:pt x="214455" y="76982"/>
                </a:cubicBezTo>
                <a:cubicBezTo>
                  <a:pt x="214520" y="76818"/>
                  <a:pt x="214553" y="76644"/>
                  <a:pt x="214575" y="76470"/>
                </a:cubicBezTo>
                <a:cubicBezTo>
                  <a:pt x="215294" y="52581"/>
                  <a:pt x="217931" y="27744"/>
                  <a:pt x="215403" y="3954"/>
                </a:cubicBezTo>
                <a:cubicBezTo>
                  <a:pt x="215381" y="3856"/>
                  <a:pt x="215348" y="3758"/>
                  <a:pt x="215316" y="3671"/>
                </a:cubicBezTo>
                <a:cubicBezTo>
                  <a:pt x="216231" y="2439"/>
                  <a:pt x="215741" y="347"/>
                  <a:pt x="213725" y="281"/>
                </a:cubicBezTo>
                <a:cubicBezTo>
                  <a:pt x="207471" y="84"/>
                  <a:pt x="201204" y="0"/>
                  <a:pt x="1949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>
              <a:buClr>
                <a:srgbClr val="000000"/>
              </a:buClr>
              <a:buFont typeface="Arial"/>
              <a:buNone/>
            </a:pPr>
            <a:r>
              <a:rPr lang="tr-TR" sz="2400" kern="0" dirty="0" smtClean="0">
                <a:solidFill>
                  <a:srgbClr val="000000"/>
                </a:solidFill>
                <a:cs typeface="Arial"/>
                <a:sym typeface="Arial"/>
              </a:rPr>
              <a:t>“Niyet ettim Allah rızası için tilavet secdesi yapmaya.” diyerek niyet edilir</a:t>
            </a:r>
            <a:r>
              <a:rPr lang="tr-TR" sz="1400" kern="0" dirty="0" smtClean="0">
                <a:solidFill>
                  <a:srgbClr val="000000"/>
                </a:solidFill>
                <a:cs typeface="Arial"/>
                <a:sym typeface="Arial"/>
              </a:rPr>
              <a:t>.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Google Shape;1749;p44"/>
          <p:cNvSpPr/>
          <p:nvPr/>
        </p:nvSpPr>
        <p:spPr>
          <a:xfrm rot="14189237" flipH="1">
            <a:off x="157124" y="2177969"/>
            <a:ext cx="863623" cy="431878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EB8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0" name="Google Shape;1761;p44"/>
          <p:cNvSpPr/>
          <p:nvPr/>
        </p:nvSpPr>
        <p:spPr>
          <a:xfrm rot="13648362" flipH="1">
            <a:off x="1311289" y="3484689"/>
            <a:ext cx="981140" cy="379083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8" name="Google Shape;1769;p44"/>
          <p:cNvSpPr/>
          <p:nvPr/>
        </p:nvSpPr>
        <p:spPr>
          <a:xfrm rot="14419953" flipH="1">
            <a:off x="2496791" y="4743322"/>
            <a:ext cx="1005911" cy="523565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2" name="Google Shape;1745;p44"/>
          <p:cNvSpPr/>
          <p:nvPr/>
        </p:nvSpPr>
        <p:spPr>
          <a:xfrm>
            <a:off x="1456902" y="2337900"/>
            <a:ext cx="6927681" cy="886729"/>
          </a:xfrm>
          <a:custGeom>
            <a:avLst/>
            <a:gdLst/>
            <a:ahLst/>
            <a:cxnLst/>
            <a:rect l="l" t="t" r="r" b="b"/>
            <a:pathLst>
              <a:path w="217932" h="80371" extrusionOk="0">
                <a:moveTo>
                  <a:pt x="212766" y="4597"/>
                </a:moveTo>
                <a:lnTo>
                  <a:pt x="212766" y="4597"/>
                </a:lnTo>
                <a:cubicBezTo>
                  <a:pt x="209322" y="27657"/>
                  <a:pt x="210542" y="51884"/>
                  <a:pt x="210183" y="75184"/>
                </a:cubicBezTo>
                <a:cubicBezTo>
                  <a:pt x="204892" y="74597"/>
                  <a:pt x="199498" y="74402"/>
                  <a:pt x="194072" y="74402"/>
                </a:cubicBezTo>
                <a:cubicBezTo>
                  <a:pt x="183874" y="74402"/>
                  <a:pt x="173563" y="75091"/>
                  <a:pt x="163604" y="75162"/>
                </a:cubicBezTo>
                <a:cubicBezTo>
                  <a:pt x="146483" y="75304"/>
                  <a:pt x="129362" y="75413"/>
                  <a:pt x="112252" y="75609"/>
                </a:cubicBezTo>
                <a:cubicBezTo>
                  <a:pt x="77465" y="75990"/>
                  <a:pt x="42700" y="76557"/>
                  <a:pt x="7934" y="77309"/>
                </a:cubicBezTo>
                <a:cubicBezTo>
                  <a:pt x="7956" y="77243"/>
                  <a:pt x="7967" y="77178"/>
                  <a:pt x="7967" y="77102"/>
                </a:cubicBezTo>
                <a:cubicBezTo>
                  <a:pt x="7281" y="53856"/>
                  <a:pt x="6431" y="30153"/>
                  <a:pt x="4763" y="6929"/>
                </a:cubicBezTo>
                <a:lnTo>
                  <a:pt x="4763" y="6929"/>
                </a:lnTo>
                <a:cubicBezTo>
                  <a:pt x="11321" y="7723"/>
                  <a:pt x="18026" y="7953"/>
                  <a:pt x="24755" y="7953"/>
                </a:cubicBezTo>
                <a:cubicBezTo>
                  <a:pt x="33815" y="7953"/>
                  <a:pt x="42918" y="7536"/>
                  <a:pt x="51767" y="7518"/>
                </a:cubicBezTo>
                <a:cubicBezTo>
                  <a:pt x="69771" y="7463"/>
                  <a:pt x="87764" y="7245"/>
                  <a:pt x="105756" y="6995"/>
                </a:cubicBezTo>
                <a:cubicBezTo>
                  <a:pt x="141230" y="6515"/>
                  <a:pt x="177412" y="7572"/>
                  <a:pt x="212766" y="4597"/>
                </a:cubicBezTo>
                <a:close/>
                <a:moveTo>
                  <a:pt x="194929" y="0"/>
                </a:moveTo>
                <a:cubicBezTo>
                  <a:pt x="165245" y="0"/>
                  <a:pt x="135363" y="1864"/>
                  <a:pt x="105756" y="2287"/>
                </a:cubicBezTo>
                <a:cubicBezTo>
                  <a:pt x="87764" y="2548"/>
                  <a:pt x="69771" y="2701"/>
                  <a:pt x="51767" y="2897"/>
                </a:cubicBezTo>
                <a:cubicBezTo>
                  <a:pt x="50665" y="2908"/>
                  <a:pt x="49560" y="2913"/>
                  <a:pt x="48452" y="2913"/>
                </a:cubicBezTo>
                <a:cubicBezTo>
                  <a:pt x="41424" y="2913"/>
                  <a:pt x="34264" y="2714"/>
                  <a:pt x="27117" y="2714"/>
                </a:cubicBezTo>
                <a:cubicBezTo>
                  <a:pt x="19386" y="2714"/>
                  <a:pt x="11670" y="2947"/>
                  <a:pt x="4153" y="3921"/>
                </a:cubicBezTo>
                <a:cubicBezTo>
                  <a:pt x="4028" y="3852"/>
                  <a:pt x="3891" y="3819"/>
                  <a:pt x="3754" y="3819"/>
                </a:cubicBezTo>
                <a:cubicBezTo>
                  <a:pt x="3545" y="3819"/>
                  <a:pt x="3337" y="3896"/>
                  <a:pt x="3172" y="4041"/>
                </a:cubicBezTo>
                <a:cubicBezTo>
                  <a:pt x="2769" y="4096"/>
                  <a:pt x="2355" y="4128"/>
                  <a:pt x="1951" y="4183"/>
                </a:cubicBezTo>
                <a:cubicBezTo>
                  <a:pt x="753" y="4368"/>
                  <a:pt x="753" y="6417"/>
                  <a:pt x="1951" y="6591"/>
                </a:cubicBezTo>
                <a:cubicBezTo>
                  <a:pt x="2180" y="6635"/>
                  <a:pt x="2420" y="6646"/>
                  <a:pt x="2660" y="6679"/>
                </a:cubicBezTo>
                <a:cubicBezTo>
                  <a:pt x="1" y="29630"/>
                  <a:pt x="753" y="54902"/>
                  <a:pt x="4066" y="77636"/>
                </a:cubicBezTo>
                <a:cubicBezTo>
                  <a:pt x="4213" y="78616"/>
                  <a:pt x="5003" y="79058"/>
                  <a:pt x="5834" y="79058"/>
                </a:cubicBezTo>
                <a:cubicBezTo>
                  <a:pt x="5927" y="79058"/>
                  <a:pt x="6021" y="79053"/>
                  <a:pt x="6114" y="79042"/>
                </a:cubicBezTo>
                <a:cubicBezTo>
                  <a:pt x="6252" y="79561"/>
                  <a:pt x="6719" y="79925"/>
                  <a:pt x="7256" y="79925"/>
                </a:cubicBezTo>
                <a:cubicBezTo>
                  <a:pt x="7271" y="79925"/>
                  <a:pt x="7287" y="79925"/>
                  <a:pt x="7302" y="79924"/>
                </a:cubicBezTo>
                <a:cubicBezTo>
                  <a:pt x="33436" y="80152"/>
                  <a:pt x="59563" y="80271"/>
                  <a:pt x="85684" y="80271"/>
                </a:cubicBezTo>
                <a:cubicBezTo>
                  <a:pt x="94541" y="80271"/>
                  <a:pt x="103397" y="80257"/>
                  <a:pt x="112252" y="80230"/>
                </a:cubicBezTo>
                <a:cubicBezTo>
                  <a:pt x="129373" y="80186"/>
                  <a:pt x="146494" y="80066"/>
                  <a:pt x="163615" y="79968"/>
                </a:cubicBezTo>
                <a:cubicBezTo>
                  <a:pt x="164117" y="79965"/>
                  <a:pt x="164619" y="79964"/>
                  <a:pt x="165123" y="79964"/>
                </a:cubicBezTo>
                <a:cubicBezTo>
                  <a:pt x="173618" y="79964"/>
                  <a:pt x="182366" y="80370"/>
                  <a:pt x="191058" y="80370"/>
                </a:cubicBezTo>
                <a:cubicBezTo>
                  <a:pt x="198550" y="80370"/>
                  <a:pt x="206001" y="80068"/>
                  <a:pt x="213212" y="78944"/>
                </a:cubicBezTo>
                <a:cubicBezTo>
                  <a:pt x="214139" y="78802"/>
                  <a:pt x="214553" y="77854"/>
                  <a:pt x="214455" y="76982"/>
                </a:cubicBezTo>
                <a:cubicBezTo>
                  <a:pt x="214520" y="76818"/>
                  <a:pt x="214553" y="76644"/>
                  <a:pt x="214575" y="76470"/>
                </a:cubicBezTo>
                <a:cubicBezTo>
                  <a:pt x="215294" y="52581"/>
                  <a:pt x="217931" y="27744"/>
                  <a:pt x="215403" y="3954"/>
                </a:cubicBezTo>
                <a:cubicBezTo>
                  <a:pt x="215381" y="3856"/>
                  <a:pt x="215348" y="3758"/>
                  <a:pt x="215316" y="3671"/>
                </a:cubicBezTo>
                <a:cubicBezTo>
                  <a:pt x="216231" y="2439"/>
                  <a:pt x="215741" y="347"/>
                  <a:pt x="213725" y="281"/>
                </a:cubicBezTo>
                <a:cubicBezTo>
                  <a:pt x="207471" y="84"/>
                  <a:pt x="201204" y="0"/>
                  <a:pt x="1949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>
              <a:buClr>
                <a:srgbClr val="000000"/>
              </a:buClr>
              <a:buFont typeface="Arial"/>
              <a:buNone/>
            </a:pPr>
            <a:r>
              <a:rPr lang="tr-TR" sz="2400" dirty="0" smtClean="0"/>
              <a:t>Eller kaldırılmadan “</a:t>
            </a:r>
            <a:r>
              <a:rPr lang="tr-TR" sz="2400" dirty="0" err="1" smtClean="0"/>
              <a:t>Allahu</a:t>
            </a:r>
            <a:r>
              <a:rPr lang="tr-TR" sz="2400" dirty="0" smtClean="0"/>
              <a:t> Ekber” denilir ve hemen secde yapılır.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1745;p44"/>
          <p:cNvSpPr/>
          <p:nvPr/>
        </p:nvSpPr>
        <p:spPr>
          <a:xfrm>
            <a:off x="2833669" y="3609750"/>
            <a:ext cx="8294114" cy="914400"/>
          </a:xfrm>
          <a:custGeom>
            <a:avLst/>
            <a:gdLst/>
            <a:ahLst/>
            <a:cxnLst/>
            <a:rect l="l" t="t" r="r" b="b"/>
            <a:pathLst>
              <a:path w="217932" h="80371" extrusionOk="0">
                <a:moveTo>
                  <a:pt x="212766" y="4597"/>
                </a:moveTo>
                <a:lnTo>
                  <a:pt x="212766" y="4597"/>
                </a:lnTo>
                <a:cubicBezTo>
                  <a:pt x="209322" y="27657"/>
                  <a:pt x="210542" y="51884"/>
                  <a:pt x="210183" y="75184"/>
                </a:cubicBezTo>
                <a:cubicBezTo>
                  <a:pt x="204892" y="74597"/>
                  <a:pt x="199498" y="74402"/>
                  <a:pt x="194072" y="74402"/>
                </a:cubicBezTo>
                <a:cubicBezTo>
                  <a:pt x="183874" y="74402"/>
                  <a:pt x="173563" y="75091"/>
                  <a:pt x="163604" y="75162"/>
                </a:cubicBezTo>
                <a:cubicBezTo>
                  <a:pt x="146483" y="75304"/>
                  <a:pt x="129362" y="75413"/>
                  <a:pt x="112252" y="75609"/>
                </a:cubicBezTo>
                <a:cubicBezTo>
                  <a:pt x="77465" y="75990"/>
                  <a:pt x="42700" y="76557"/>
                  <a:pt x="7934" y="77309"/>
                </a:cubicBezTo>
                <a:cubicBezTo>
                  <a:pt x="7956" y="77243"/>
                  <a:pt x="7967" y="77178"/>
                  <a:pt x="7967" y="77102"/>
                </a:cubicBezTo>
                <a:cubicBezTo>
                  <a:pt x="7281" y="53856"/>
                  <a:pt x="6431" y="30153"/>
                  <a:pt x="4763" y="6929"/>
                </a:cubicBezTo>
                <a:lnTo>
                  <a:pt x="4763" y="6929"/>
                </a:lnTo>
                <a:cubicBezTo>
                  <a:pt x="11321" y="7723"/>
                  <a:pt x="18026" y="7953"/>
                  <a:pt x="24755" y="7953"/>
                </a:cubicBezTo>
                <a:cubicBezTo>
                  <a:pt x="33815" y="7953"/>
                  <a:pt x="42918" y="7536"/>
                  <a:pt x="51767" y="7518"/>
                </a:cubicBezTo>
                <a:cubicBezTo>
                  <a:pt x="69771" y="7463"/>
                  <a:pt x="87764" y="7245"/>
                  <a:pt x="105756" y="6995"/>
                </a:cubicBezTo>
                <a:cubicBezTo>
                  <a:pt x="141230" y="6515"/>
                  <a:pt x="177412" y="7572"/>
                  <a:pt x="212766" y="4597"/>
                </a:cubicBezTo>
                <a:close/>
                <a:moveTo>
                  <a:pt x="194929" y="0"/>
                </a:moveTo>
                <a:cubicBezTo>
                  <a:pt x="165245" y="0"/>
                  <a:pt x="135363" y="1864"/>
                  <a:pt x="105756" y="2287"/>
                </a:cubicBezTo>
                <a:cubicBezTo>
                  <a:pt x="87764" y="2548"/>
                  <a:pt x="69771" y="2701"/>
                  <a:pt x="51767" y="2897"/>
                </a:cubicBezTo>
                <a:cubicBezTo>
                  <a:pt x="50665" y="2908"/>
                  <a:pt x="49560" y="2913"/>
                  <a:pt x="48452" y="2913"/>
                </a:cubicBezTo>
                <a:cubicBezTo>
                  <a:pt x="41424" y="2913"/>
                  <a:pt x="34264" y="2714"/>
                  <a:pt x="27117" y="2714"/>
                </a:cubicBezTo>
                <a:cubicBezTo>
                  <a:pt x="19386" y="2714"/>
                  <a:pt x="11670" y="2947"/>
                  <a:pt x="4153" y="3921"/>
                </a:cubicBezTo>
                <a:cubicBezTo>
                  <a:pt x="4028" y="3852"/>
                  <a:pt x="3891" y="3819"/>
                  <a:pt x="3754" y="3819"/>
                </a:cubicBezTo>
                <a:cubicBezTo>
                  <a:pt x="3545" y="3819"/>
                  <a:pt x="3337" y="3896"/>
                  <a:pt x="3172" y="4041"/>
                </a:cubicBezTo>
                <a:cubicBezTo>
                  <a:pt x="2769" y="4096"/>
                  <a:pt x="2355" y="4128"/>
                  <a:pt x="1951" y="4183"/>
                </a:cubicBezTo>
                <a:cubicBezTo>
                  <a:pt x="753" y="4368"/>
                  <a:pt x="753" y="6417"/>
                  <a:pt x="1951" y="6591"/>
                </a:cubicBezTo>
                <a:cubicBezTo>
                  <a:pt x="2180" y="6635"/>
                  <a:pt x="2420" y="6646"/>
                  <a:pt x="2660" y="6679"/>
                </a:cubicBezTo>
                <a:cubicBezTo>
                  <a:pt x="1" y="29630"/>
                  <a:pt x="753" y="54902"/>
                  <a:pt x="4066" y="77636"/>
                </a:cubicBezTo>
                <a:cubicBezTo>
                  <a:pt x="4213" y="78616"/>
                  <a:pt x="5003" y="79058"/>
                  <a:pt x="5834" y="79058"/>
                </a:cubicBezTo>
                <a:cubicBezTo>
                  <a:pt x="5927" y="79058"/>
                  <a:pt x="6021" y="79053"/>
                  <a:pt x="6114" y="79042"/>
                </a:cubicBezTo>
                <a:cubicBezTo>
                  <a:pt x="6252" y="79561"/>
                  <a:pt x="6719" y="79925"/>
                  <a:pt x="7256" y="79925"/>
                </a:cubicBezTo>
                <a:cubicBezTo>
                  <a:pt x="7271" y="79925"/>
                  <a:pt x="7287" y="79925"/>
                  <a:pt x="7302" y="79924"/>
                </a:cubicBezTo>
                <a:cubicBezTo>
                  <a:pt x="33436" y="80152"/>
                  <a:pt x="59563" y="80271"/>
                  <a:pt x="85684" y="80271"/>
                </a:cubicBezTo>
                <a:cubicBezTo>
                  <a:pt x="94541" y="80271"/>
                  <a:pt x="103397" y="80257"/>
                  <a:pt x="112252" y="80230"/>
                </a:cubicBezTo>
                <a:cubicBezTo>
                  <a:pt x="129373" y="80186"/>
                  <a:pt x="146494" y="80066"/>
                  <a:pt x="163615" y="79968"/>
                </a:cubicBezTo>
                <a:cubicBezTo>
                  <a:pt x="164117" y="79965"/>
                  <a:pt x="164619" y="79964"/>
                  <a:pt x="165123" y="79964"/>
                </a:cubicBezTo>
                <a:cubicBezTo>
                  <a:pt x="173618" y="79964"/>
                  <a:pt x="182366" y="80370"/>
                  <a:pt x="191058" y="80370"/>
                </a:cubicBezTo>
                <a:cubicBezTo>
                  <a:pt x="198550" y="80370"/>
                  <a:pt x="206001" y="80068"/>
                  <a:pt x="213212" y="78944"/>
                </a:cubicBezTo>
                <a:cubicBezTo>
                  <a:pt x="214139" y="78802"/>
                  <a:pt x="214553" y="77854"/>
                  <a:pt x="214455" y="76982"/>
                </a:cubicBezTo>
                <a:cubicBezTo>
                  <a:pt x="214520" y="76818"/>
                  <a:pt x="214553" y="76644"/>
                  <a:pt x="214575" y="76470"/>
                </a:cubicBezTo>
                <a:cubicBezTo>
                  <a:pt x="215294" y="52581"/>
                  <a:pt x="217931" y="27744"/>
                  <a:pt x="215403" y="3954"/>
                </a:cubicBezTo>
                <a:cubicBezTo>
                  <a:pt x="215381" y="3856"/>
                  <a:pt x="215348" y="3758"/>
                  <a:pt x="215316" y="3671"/>
                </a:cubicBezTo>
                <a:cubicBezTo>
                  <a:pt x="216231" y="2439"/>
                  <a:pt x="215741" y="347"/>
                  <a:pt x="213725" y="281"/>
                </a:cubicBezTo>
                <a:cubicBezTo>
                  <a:pt x="207471" y="84"/>
                  <a:pt x="201204" y="0"/>
                  <a:pt x="1949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>
              <a:buClr>
                <a:srgbClr val="000000"/>
              </a:buClr>
              <a:buFont typeface="Arial"/>
              <a:buNone/>
            </a:pPr>
            <a:r>
              <a:rPr lang="tr-TR" sz="2400" dirty="0" smtClean="0"/>
              <a:t>Secdede üç kez “</a:t>
            </a:r>
            <a:r>
              <a:rPr lang="tr-TR" sz="2400" dirty="0" err="1" smtClean="0"/>
              <a:t>Sübhane</a:t>
            </a:r>
            <a:r>
              <a:rPr lang="tr-TR" sz="2400" dirty="0" smtClean="0"/>
              <a:t> </a:t>
            </a:r>
            <a:r>
              <a:rPr lang="tr-TR" sz="2400" dirty="0" err="1" smtClean="0"/>
              <a:t>rabbiye’l</a:t>
            </a:r>
            <a:r>
              <a:rPr lang="tr-TR" sz="2400" dirty="0" smtClean="0"/>
              <a:t> </a:t>
            </a:r>
            <a:r>
              <a:rPr lang="tr-TR" sz="2400" dirty="0" err="1" smtClean="0"/>
              <a:t>a’la</a:t>
            </a:r>
            <a:r>
              <a:rPr lang="tr-TR" sz="2400" dirty="0" smtClean="0"/>
              <a:t>” denir. Tekrar “</a:t>
            </a:r>
            <a:r>
              <a:rPr lang="tr-TR" sz="2400" dirty="0" err="1" smtClean="0"/>
              <a:t>Allahu</a:t>
            </a:r>
            <a:r>
              <a:rPr lang="tr-TR" sz="2400" dirty="0" smtClean="0"/>
              <a:t> Ekber” denilerek ayağa kalkılır.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1745;p44"/>
          <p:cNvSpPr/>
          <p:nvPr/>
        </p:nvSpPr>
        <p:spPr>
          <a:xfrm>
            <a:off x="4086449" y="4909271"/>
            <a:ext cx="8167543" cy="1040230"/>
          </a:xfrm>
          <a:custGeom>
            <a:avLst/>
            <a:gdLst/>
            <a:ahLst/>
            <a:cxnLst/>
            <a:rect l="l" t="t" r="r" b="b"/>
            <a:pathLst>
              <a:path w="217932" h="80371" extrusionOk="0">
                <a:moveTo>
                  <a:pt x="212766" y="4597"/>
                </a:moveTo>
                <a:lnTo>
                  <a:pt x="212766" y="4597"/>
                </a:lnTo>
                <a:cubicBezTo>
                  <a:pt x="209322" y="27657"/>
                  <a:pt x="210542" y="51884"/>
                  <a:pt x="210183" y="75184"/>
                </a:cubicBezTo>
                <a:cubicBezTo>
                  <a:pt x="204892" y="74597"/>
                  <a:pt x="199498" y="74402"/>
                  <a:pt x="194072" y="74402"/>
                </a:cubicBezTo>
                <a:cubicBezTo>
                  <a:pt x="183874" y="74402"/>
                  <a:pt x="173563" y="75091"/>
                  <a:pt x="163604" y="75162"/>
                </a:cubicBezTo>
                <a:cubicBezTo>
                  <a:pt x="146483" y="75304"/>
                  <a:pt x="129362" y="75413"/>
                  <a:pt x="112252" y="75609"/>
                </a:cubicBezTo>
                <a:cubicBezTo>
                  <a:pt x="77465" y="75990"/>
                  <a:pt x="42700" y="76557"/>
                  <a:pt x="7934" y="77309"/>
                </a:cubicBezTo>
                <a:cubicBezTo>
                  <a:pt x="7956" y="77243"/>
                  <a:pt x="7967" y="77178"/>
                  <a:pt x="7967" y="77102"/>
                </a:cubicBezTo>
                <a:cubicBezTo>
                  <a:pt x="7281" y="53856"/>
                  <a:pt x="6431" y="30153"/>
                  <a:pt x="4763" y="6929"/>
                </a:cubicBezTo>
                <a:lnTo>
                  <a:pt x="4763" y="6929"/>
                </a:lnTo>
                <a:cubicBezTo>
                  <a:pt x="11321" y="7723"/>
                  <a:pt x="18026" y="7953"/>
                  <a:pt x="24755" y="7953"/>
                </a:cubicBezTo>
                <a:cubicBezTo>
                  <a:pt x="33815" y="7953"/>
                  <a:pt x="42918" y="7536"/>
                  <a:pt x="51767" y="7518"/>
                </a:cubicBezTo>
                <a:cubicBezTo>
                  <a:pt x="69771" y="7463"/>
                  <a:pt x="87764" y="7245"/>
                  <a:pt x="105756" y="6995"/>
                </a:cubicBezTo>
                <a:cubicBezTo>
                  <a:pt x="141230" y="6515"/>
                  <a:pt x="177412" y="7572"/>
                  <a:pt x="212766" y="4597"/>
                </a:cubicBezTo>
                <a:close/>
                <a:moveTo>
                  <a:pt x="194929" y="0"/>
                </a:moveTo>
                <a:cubicBezTo>
                  <a:pt x="165245" y="0"/>
                  <a:pt x="135363" y="1864"/>
                  <a:pt x="105756" y="2287"/>
                </a:cubicBezTo>
                <a:cubicBezTo>
                  <a:pt x="87764" y="2548"/>
                  <a:pt x="69771" y="2701"/>
                  <a:pt x="51767" y="2897"/>
                </a:cubicBezTo>
                <a:cubicBezTo>
                  <a:pt x="50665" y="2908"/>
                  <a:pt x="49560" y="2913"/>
                  <a:pt x="48452" y="2913"/>
                </a:cubicBezTo>
                <a:cubicBezTo>
                  <a:pt x="41424" y="2913"/>
                  <a:pt x="34264" y="2714"/>
                  <a:pt x="27117" y="2714"/>
                </a:cubicBezTo>
                <a:cubicBezTo>
                  <a:pt x="19386" y="2714"/>
                  <a:pt x="11670" y="2947"/>
                  <a:pt x="4153" y="3921"/>
                </a:cubicBezTo>
                <a:cubicBezTo>
                  <a:pt x="4028" y="3852"/>
                  <a:pt x="3891" y="3819"/>
                  <a:pt x="3754" y="3819"/>
                </a:cubicBezTo>
                <a:cubicBezTo>
                  <a:pt x="3545" y="3819"/>
                  <a:pt x="3337" y="3896"/>
                  <a:pt x="3172" y="4041"/>
                </a:cubicBezTo>
                <a:cubicBezTo>
                  <a:pt x="2769" y="4096"/>
                  <a:pt x="2355" y="4128"/>
                  <a:pt x="1951" y="4183"/>
                </a:cubicBezTo>
                <a:cubicBezTo>
                  <a:pt x="753" y="4368"/>
                  <a:pt x="753" y="6417"/>
                  <a:pt x="1951" y="6591"/>
                </a:cubicBezTo>
                <a:cubicBezTo>
                  <a:pt x="2180" y="6635"/>
                  <a:pt x="2420" y="6646"/>
                  <a:pt x="2660" y="6679"/>
                </a:cubicBezTo>
                <a:cubicBezTo>
                  <a:pt x="1" y="29630"/>
                  <a:pt x="753" y="54902"/>
                  <a:pt x="4066" y="77636"/>
                </a:cubicBezTo>
                <a:cubicBezTo>
                  <a:pt x="4213" y="78616"/>
                  <a:pt x="5003" y="79058"/>
                  <a:pt x="5834" y="79058"/>
                </a:cubicBezTo>
                <a:cubicBezTo>
                  <a:pt x="5927" y="79058"/>
                  <a:pt x="6021" y="79053"/>
                  <a:pt x="6114" y="79042"/>
                </a:cubicBezTo>
                <a:cubicBezTo>
                  <a:pt x="6252" y="79561"/>
                  <a:pt x="6719" y="79925"/>
                  <a:pt x="7256" y="79925"/>
                </a:cubicBezTo>
                <a:cubicBezTo>
                  <a:pt x="7271" y="79925"/>
                  <a:pt x="7287" y="79925"/>
                  <a:pt x="7302" y="79924"/>
                </a:cubicBezTo>
                <a:cubicBezTo>
                  <a:pt x="33436" y="80152"/>
                  <a:pt x="59563" y="80271"/>
                  <a:pt x="85684" y="80271"/>
                </a:cubicBezTo>
                <a:cubicBezTo>
                  <a:pt x="94541" y="80271"/>
                  <a:pt x="103397" y="80257"/>
                  <a:pt x="112252" y="80230"/>
                </a:cubicBezTo>
                <a:cubicBezTo>
                  <a:pt x="129373" y="80186"/>
                  <a:pt x="146494" y="80066"/>
                  <a:pt x="163615" y="79968"/>
                </a:cubicBezTo>
                <a:cubicBezTo>
                  <a:pt x="164117" y="79965"/>
                  <a:pt x="164619" y="79964"/>
                  <a:pt x="165123" y="79964"/>
                </a:cubicBezTo>
                <a:cubicBezTo>
                  <a:pt x="173618" y="79964"/>
                  <a:pt x="182366" y="80370"/>
                  <a:pt x="191058" y="80370"/>
                </a:cubicBezTo>
                <a:cubicBezTo>
                  <a:pt x="198550" y="80370"/>
                  <a:pt x="206001" y="80068"/>
                  <a:pt x="213212" y="78944"/>
                </a:cubicBezTo>
                <a:cubicBezTo>
                  <a:pt x="214139" y="78802"/>
                  <a:pt x="214553" y="77854"/>
                  <a:pt x="214455" y="76982"/>
                </a:cubicBezTo>
                <a:cubicBezTo>
                  <a:pt x="214520" y="76818"/>
                  <a:pt x="214553" y="76644"/>
                  <a:pt x="214575" y="76470"/>
                </a:cubicBezTo>
                <a:cubicBezTo>
                  <a:pt x="215294" y="52581"/>
                  <a:pt x="217931" y="27744"/>
                  <a:pt x="215403" y="3954"/>
                </a:cubicBezTo>
                <a:cubicBezTo>
                  <a:pt x="215381" y="3856"/>
                  <a:pt x="215348" y="3758"/>
                  <a:pt x="215316" y="3671"/>
                </a:cubicBezTo>
                <a:cubicBezTo>
                  <a:pt x="216231" y="2439"/>
                  <a:pt x="215741" y="347"/>
                  <a:pt x="213725" y="281"/>
                </a:cubicBezTo>
                <a:cubicBezTo>
                  <a:pt x="207471" y="84"/>
                  <a:pt x="201204" y="0"/>
                  <a:pt x="1949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>
              <a:buClr>
                <a:srgbClr val="000000"/>
              </a:buClr>
              <a:buFont typeface="Arial"/>
              <a:buNone/>
            </a:pPr>
            <a:r>
              <a:rPr lang="tr-TR" sz="2400" kern="0" dirty="0" smtClean="0">
                <a:solidFill>
                  <a:srgbClr val="000000"/>
                </a:solidFill>
                <a:cs typeface="Arial"/>
                <a:sym typeface="Arial"/>
              </a:rPr>
              <a:t>Ayaktayken “</a:t>
            </a:r>
            <a:r>
              <a:rPr lang="tr-TR" sz="2400" kern="0" dirty="0" err="1" smtClean="0">
                <a:solidFill>
                  <a:srgbClr val="000000"/>
                </a:solidFill>
                <a:cs typeface="Arial"/>
                <a:sym typeface="Arial"/>
              </a:rPr>
              <a:t>Semi’nâ</a:t>
            </a:r>
            <a:r>
              <a:rPr lang="tr-TR" sz="2400" kern="0" dirty="0" smtClean="0">
                <a:solidFill>
                  <a:srgbClr val="000000"/>
                </a:solidFill>
                <a:cs typeface="Arial"/>
                <a:sym typeface="Arial"/>
              </a:rPr>
              <a:t> ve </a:t>
            </a:r>
            <a:r>
              <a:rPr lang="tr-TR" sz="2400" kern="0" dirty="0" err="1" smtClean="0">
                <a:solidFill>
                  <a:srgbClr val="000000"/>
                </a:solidFill>
                <a:cs typeface="Arial"/>
                <a:sym typeface="Arial"/>
              </a:rPr>
              <a:t>eta’nâ</a:t>
            </a:r>
            <a:r>
              <a:rPr lang="tr-TR" sz="2400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tr-TR" sz="2400" kern="0" dirty="0" err="1" smtClean="0">
                <a:solidFill>
                  <a:srgbClr val="000000"/>
                </a:solidFill>
                <a:cs typeface="Arial"/>
                <a:sym typeface="Arial"/>
              </a:rPr>
              <a:t>ğufrâneke</a:t>
            </a:r>
            <a:r>
              <a:rPr lang="tr-TR" sz="2400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tr-TR" sz="2400" kern="0" dirty="0" err="1" smtClean="0">
                <a:solidFill>
                  <a:srgbClr val="000000"/>
                </a:solidFill>
                <a:cs typeface="Arial"/>
                <a:sym typeface="Arial"/>
              </a:rPr>
              <a:t>rabbenâ</a:t>
            </a:r>
            <a:r>
              <a:rPr lang="tr-TR" sz="2400" kern="0" dirty="0" smtClean="0">
                <a:solidFill>
                  <a:srgbClr val="000000"/>
                </a:solidFill>
                <a:cs typeface="Arial"/>
                <a:sym typeface="Arial"/>
              </a:rPr>
              <a:t> ve </a:t>
            </a:r>
            <a:r>
              <a:rPr lang="tr-TR" sz="2400" kern="0" dirty="0" err="1" smtClean="0">
                <a:solidFill>
                  <a:srgbClr val="000000"/>
                </a:solidFill>
                <a:cs typeface="Arial"/>
                <a:sym typeface="Arial"/>
              </a:rPr>
              <a:t>ileyke’l</a:t>
            </a:r>
            <a:r>
              <a:rPr lang="tr-TR" sz="2400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tr-TR" sz="2400" kern="0" dirty="0" err="1" smtClean="0">
                <a:solidFill>
                  <a:srgbClr val="000000"/>
                </a:solidFill>
                <a:cs typeface="Arial"/>
                <a:sym typeface="Arial"/>
              </a:rPr>
              <a:t>masîr</a:t>
            </a:r>
            <a:r>
              <a:rPr lang="tr-TR" sz="2400" kern="0" dirty="0" smtClean="0">
                <a:solidFill>
                  <a:srgbClr val="000000"/>
                </a:solidFill>
                <a:cs typeface="Arial"/>
                <a:sym typeface="Arial"/>
              </a:rPr>
              <a:t>” duası okunur.</a:t>
            </a:r>
            <a:endParaRPr sz="2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3" name="Grup 42"/>
          <p:cNvGrpSpPr/>
          <p:nvPr/>
        </p:nvGrpSpPr>
        <p:grpSpPr>
          <a:xfrm>
            <a:off x="906903" y="2412602"/>
            <a:ext cx="794478" cy="753145"/>
            <a:chOff x="829412" y="2474596"/>
            <a:chExt cx="794478" cy="753145"/>
          </a:xfrm>
        </p:grpSpPr>
        <p:sp>
          <p:nvSpPr>
            <p:cNvPr id="35" name="Google Shape;1743;p44"/>
            <p:cNvSpPr/>
            <p:nvPr/>
          </p:nvSpPr>
          <p:spPr>
            <a:xfrm>
              <a:off x="914536" y="2513060"/>
              <a:ext cx="649983" cy="696093"/>
            </a:xfrm>
            <a:prstGeom prst="ellipse">
              <a:avLst/>
            </a:prstGeom>
            <a:solidFill>
              <a:srgbClr val="C2E7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2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1744;p44"/>
            <p:cNvSpPr/>
            <p:nvPr/>
          </p:nvSpPr>
          <p:spPr>
            <a:xfrm>
              <a:off x="829412" y="2474596"/>
              <a:ext cx="794478" cy="753145"/>
            </a:xfrm>
            <a:custGeom>
              <a:avLst/>
              <a:gdLst/>
              <a:ahLst/>
              <a:cxnLst/>
              <a:rect l="l" t="t" r="r" b="b"/>
              <a:pathLst>
                <a:path w="75229" h="64112" extrusionOk="0">
                  <a:moveTo>
                    <a:pt x="41887" y="4626"/>
                  </a:moveTo>
                  <a:cubicBezTo>
                    <a:pt x="47489" y="4626"/>
                    <a:pt x="53298" y="6884"/>
                    <a:pt x="58685" y="12306"/>
                  </a:cubicBezTo>
                  <a:cubicBezTo>
                    <a:pt x="58916" y="12537"/>
                    <a:pt x="59201" y="12635"/>
                    <a:pt x="59486" y="12635"/>
                  </a:cubicBezTo>
                  <a:cubicBezTo>
                    <a:pt x="60128" y="12635"/>
                    <a:pt x="60778" y="12139"/>
                    <a:pt x="60854" y="11543"/>
                  </a:cubicBezTo>
                  <a:cubicBezTo>
                    <a:pt x="66281" y="21275"/>
                    <a:pt x="68428" y="31323"/>
                    <a:pt x="62881" y="42286"/>
                  </a:cubicBezTo>
                  <a:cubicBezTo>
                    <a:pt x="57711" y="52502"/>
                    <a:pt x="48612" y="59031"/>
                    <a:pt x="38428" y="59031"/>
                  </a:cubicBezTo>
                  <a:cubicBezTo>
                    <a:pt x="34250" y="59031"/>
                    <a:pt x="29890" y="57932"/>
                    <a:pt x="25544" y="55538"/>
                  </a:cubicBezTo>
                  <a:cubicBezTo>
                    <a:pt x="1" y="41474"/>
                    <a:pt x="19257" y="4626"/>
                    <a:pt x="41887" y="4626"/>
                  </a:cubicBezTo>
                  <a:close/>
                  <a:moveTo>
                    <a:pt x="39305" y="0"/>
                  </a:moveTo>
                  <a:cubicBezTo>
                    <a:pt x="33188" y="0"/>
                    <a:pt x="26964" y="2142"/>
                    <a:pt x="21588" y="6508"/>
                  </a:cubicBezTo>
                  <a:cubicBezTo>
                    <a:pt x="8695" y="16981"/>
                    <a:pt x="1731" y="44074"/>
                    <a:pt x="16346" y="56116"/>
                  </a:cubicBezTo>
                  <a:cubicBezTo>
                    <a:pt x="22887" y="61508"/>
                    <a:pt x="30274" y="64112"/>
                    <a:pt x="37494" y="64112"/>
                  </a:cubicBezTo>
                  <a:cubicBezTo>
                    <a:pt x="47185" y="64112"/>
                    <a:pt x="56575" y="59419"/>
                    <a:pt x="63208" y="50482"/>
                  </a:cubicBezTo>
                  <a:cubicBezTo>
                    <a:pt x="72711" y="37655"/>
                    <a:pt x="75228" y="15749"/>
                    <a:pt x="60156" y="5941"/>
                  </a:cubicBezTo>
                  <a:cubicBezTo>
                    <a:pt x="59966" y="5816"/>
                    <a:pt x="59765" y="5761"/>
                    <a:pt x="59568" y="5761"/>
                  </a:cubicBezTo>
                  <a:cubicBezTo>
                    <a:pt x="58720" y="5761"/>
                    <a:pt x="57958" y="6786"/>
                    <a:pt x="58489" y="7609"/>
                  </a:cubicBezTo>
                  <a:cubicBezTo>
                    <a:pt x="58990" y="8382"/>
                    <a:pt x="59470" y="9167"/>
                    <a:pt x="59938" y="9941"/>
                  </a:cubicBezTo>
                  <a:cubicBezTo>
                    <a:pt x="54481" y="3368"/>
                    <a:pt x="46977" y="0"/>
                    <a:pt x="39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2206179" y="3812577"/>
            <a:ext cx="784993" cy="621451"/>
            <a:chOff x="2206179" y="3812577"/>
            <a:chExt cx="784993" cy="621451"/>
          </a:xfrm>
        </p:grpSpPr>
        <p:sp>
          <p:nvSpPr>
            <p:cNvPr id="37" name="Google Shape;1743;p44"/>
            <p:cNvSpPr/>
            <p:nvPr/>
          </p:nvSpPr>
          <p:spPr>
            <a:xfrm>
              <a:off x="2291303" y="3812577"/>
              <a:ext cx="637875" cy="602863"/>
            </a:xfrm>
            <a:prstGeom prst="ellipse">
              <a:avLst/>
            </a:pr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3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1744;p44"/>
            <p:cNvSpPr/>
            <p:nvPr/>
          </p:nvSpPr>
          <p:spPr>
            <a:xfrm>
              <a:off x="2206179" y="3812577"/>
              <a:ext cx="784993" cy="621451"/>
            </a:xfrm>
            <a:custGeom>
              <a:avLst/>
              <a:gdLst/>
              <a:ahLst/>
              <a:cxnLst/>
              <a:rect l="l" t="t" r="r" b="b"/>
              <a:pathLst>
                <a:path w="75229" h="64112" extrusionOk="0">
                  <a:moveTo>
                    <a:pt x="41887" y="4626"/>
                  </a:moveTo>
                  <a:cubicBezTo>
                    <a:pt x="47489" y="4626"/>
                    <a:pt x="53298" y="6884"/>
                    <a:pt x="58685" y="12306"/>
                  </a:cubicBezTo>
                  <a:cubicBezTo>
                    <a:pt x="58916" y="12537"/>
                    <a:pt x="59201" y="12635"/>
                    <a:pt x="59486" y="12635"/>
                  </a:cubicBezTo>
                  <a:cubicBezTo>
                    <a:pt x="60128" y="12635"/>
                    <a:pt x="60778" y="12139"/>
                    <a:pt x="60854" y="11543"/>
                  </a:cubicBezTo>
                  <a:cubicBezTo>
                    <a:pt x="66281" y="21275"/>
                    <a:pt x="68428" y="31323"/>
                    <a:pt x="62881" y="42286"/>
                  </a:cubicBezTo>
                  <a:cubicBezTo>
                    <a:pt x="57711" y="52502"/>
                    <a:pt x="48612" y="59031"/>
                    <a:pt x="38428" y="59031"/>
                  </a:cubicBezTo>
                  <a:cubicBezTo>
                    <a:pt x="34250" y="59031"/>
                    <a:pt x="29890" y="57932"/>
                    <a:pt x="25544" y="55538"/>
                  </a:cubicBezTo>
                  <a:cubicBezTo>
                    <a:pt x="1" y="41474"/>
                    <a:pt x="19257" y="4626"/>
                    <a:pt x="41887" y="4626"/>
                  </a:cubicBezTo>
                  <a:close/>
                  <a:moveTo>
                    <a:pt x="39305" y="0"/>
                  </a:moveTo>
                  <a:cubicBezTo>
                    <a:pt x="33188" y="0"/>
                    <a:pt x="26964" y="2142"/>
                    <a:pt x="21588" y="6508"/>
                  </a:cubicBezTo>
                  <a:cubicBezTo>
                    <a:pt x="8695" y="16981"/>
                    <a:pt x="1731" y="44074"/>
                    <a:pt x="16346" y="56116"/>
                  </a:cubicBezTo>
                  <a:cubicBezTo>
                    <a:pt x="22887" y="61508"/>
                    <a:pt x="30274" y="64112"/>
                    <a:pt x="37494" y="64112"/>
                  </a:cubicBezTo>
                  <a:cubicBezTo>
                    <a:pt x="47185" y="64112"/>
                    <a:pt x="56575" y="59419"/>
                    <a:pt x="63208" y="50482"/>
                  </a:cubicBezTo>
                  <a:cubicBezTo>
                    <a:pt x="72711" y="37655"/>
                    <a:pt x="75228" y="15749"/>
                    <a:pt x="60156" y="5941"/>
                  </a:cubicBezTo>
                  <a:cubicBezTo>
                    <a:pt x="59966" y="5816"/>
                    <a:pt x="59765" y="5761"/>
                    <a:pt x="59568" y="5761"/>
                  </a:cubicBezTo>
                  <a:cubicBezTo>
                    <a:pt x="58720" y="5761"/>
                    <a:pt x="57958" y="6786"/>
                    <a:pt x="58489" y="7609"/>
                  </a:cubicBezTo>
                  <a:cubicBezTo>
                    <a:pt x="58990" y="8382"/>
                    <a:pt x="59470" y="9167"/>
                    <a:pt x="59938" y="9941"/>
                  </a:cubicBezTo>
                  <a:cubicBezTo>
                    <a:pt x="54481" y="3368"/>
                    <a:pt x="46977" y="0"/>
                    <a:pt x="39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3489956" y="5125101"/>
            <a:ext cx="725582" cy="639196"/>
            <a:chOff x="3489956" y="5125101"/>
            <a:chExt cx="725582" cy="639196"/>
          </a:xfrm>
        </p:grpSpPr>
        <p:sp>
          <p:nvSpPr>
            <p:cNvPr id="39" name="Google Shape;1743;p44"/>
            <p:cNvSpPr/>
            <p:nvPr/>
          </p:nvSpPr>
          <p:spPr>
            <a:xfrm>
              <a:off x="3575080" y="5125101"/>
              <a:ext cx="599072" cy="6206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4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1744;p44"/>
            <p:cNvSpPr/>
            <p:nvPr/>
          </p:nvSpPr>
          <p:spPr>
            <a:xfrm>
              <a:off x="3489956" y="5145429"/>
              <a:ext cx="725582" cy="618868"/>
            </a:xfrm>
            <a:custGeom>
              <a:avLst/>
              <a:gdLst/>
              <a:ahLst/>
              <a:cxnLst/>
              <a:rect l="l" t="t" r="r" b="b"/>
              <a:pathLst>
                <a:path w="75229" h="64112" extrusionOk="0">
                  <a:moveTo>
                    <a:pt x="41887" y="4626"/>
                  </a:moveTo>
                  <a:cubicBezTo>
                    <a:pt x="47489" y="4626"/>
                    <a:pt x="53298" y="6884"/>
                    <a:pt x="58685" y="12306"/>
                  </a:cubicBezTo>
                  <a:cubicBezTo>
                    <a:pt x="58916" y="12537"/>
                    <a:pt x="59201" y="12635"/>
                    <a:pt x="59486" y="12635"/>
                  </a:cubicBezTo>
                  <a:cubicBezTo>
                    <a:pt x="60128" y="12635"/>
                    <a:pt x="60778" y="12139"/>
                    <a:pt x="60854" y="11543"/>
                  </a:cubicBezTo>
                  <a:cubicBezTo>
                    <a:pt x="66281" y="21275"/>
                    <a:pt x="68428" y="31323"/>
                    <a:pt x="62881" y="42286"/>
                  </a:cubicBezTo>
                  <a:cubicBezTo>
                    <a:pt x="57711" y="52502"/>
                    <a:pt x="48612" y="59031"/>
                    <a:pt x="38428" y="59031"/>
                  </a:cubicBezTo>
                  <a:cubicBezTo>
                    <a:pt x="34250" y="59031"/>
                    <a:pt x="29890" y="57932"/>
                    <a:pt x="25544" y="55538"/>
                  </a:cubicBezTo>
                  <a:cubicBezTo>
                    <a:pt x="1" y="41474"/>
                    <a:pt x="19257" y="4626"/>
                    <a:pt x="41887" y="4626"/>
                  </a:cubicBezTo>
                  <a:close/>
                  <a:moveTo>
                    <a:pt x="39305" y="0"/>
                  </a:moveTo>
                  <a:cubicBezTo>
                    <a:pt x="33188" y="0"/>
                    <a:pt x="26964" y="2142"/>
                    <a:pt x="21588" y="6508"/>
                  </a:cubicBezTo>
                  <a:cubicBezTo>
                    <a:pt x="8695" y="16981"/>
                    <a:pt x="1731" y="44074"/>
                    <a:pt x="16346" y="56116"/>
                  </a:cubicBezTo>
                  <a:cubicBezTo>
                    <a:pt x="22887" y="61508"/>
                    <a:pt x="30274" y="64112"/>
                    <a:pt x="37494" y="64112"/>
                  </a:cubicBezTo>
                  <a:cubicBezTo>
                    <a:pt x="47185" y="64112"/>
                    <a:pt x="56575" y="59419"/>
                    <a:pt x="63208" y="50482"/>
                  </a:cubicBezTo>
                  <a:cubicBezTo>
                    <a:pt x="72711" y="37655"/>
                    <a:pt x="75228" y="15749"/>
                    <a:pt x="60156" y="5941"/>
                  </a:cubicBezTo>
                  <a:cubicBezTo>
                    <a:pt x="59966" y="5816"/>
                    <a:pt x="59765" y="5761"/>
                    <a:pt x="59568" y="5761"/>
                  </a:cubicBezTo>
                  <a:cubicBezTo>
                    <a:pt x="58720" y="5761"/>
                    <a:pt x="57958" y="6786"/>
                    <a:pt x="58489" y="7609"/>
                  </a:cubicBezTo>
                  <a:cubicBezTo>
                    <a:pt x="58990" y="8382"/>
                    <a:pt x="59470" y="9167"/>
                    <a:pt x="59938" y="9941"/>
                  </a:cubicBezTo>
                  <a:cubicBezTo>
                    <a:pt x="54481" y="3368"/>
                    <a:pt x="46977" y="0"/>
                    <a:pt x="393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1" name="Dikdörtgen 40"/>
          <p:cNvSpPr/>
          <p:nvPr/>
        </p:nvSpPr>
        <p:spPr>
          <a:xfrm>
            <a:off x="769747" y="285144"/>
            <a:ext cx="6204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>
                <a:solidFill>
                  <a:schemeClr val="accent1">
                    <a:lumMod val="75000"/>
                  </a:schemeClr>
                </a:solidFill>
              </a:rPr>
              <a:t>Tilavet secdesi </a:t>
            </a: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</a:rPr>
              <a:t>nasıl yapılır</a:t>
            </a:r>
            <a:r>
              <a:rPr lang="tr-TR" sz="32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67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0" grpId="0" animBg="1"/>
      <p:bldP spid="28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0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19725" y="2582779"/>
            <a:ext cx="914939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 Secde ayetlerini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dinlediğimizde de tilavet secdesini yapmalıyız.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568365" y="2579083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9" name="X 1"/>
          <p:cNvSpPr/>
          <p:nvPr/>
        </p:nvSpPr>
        <p:spPr>
          <a:xfrm>
            <a:off x="11113703" y="2570228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0" name="Onay 1"/>
          <p:cNvSpPr/>
          <p:nvPr/>
        </p:nvSpPr>
        <p:spPr>
          <a:xfrm>
            <a:off x="11204242" y="2554194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1" name="D 1"/>
          <p:cNvSpPr/>
          <p:nvPr/>
        </p:nvSpPr>
        <p:spPr>
          <a:xfrm>
            <a:off x="9643168" y="264210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2" name="Y 1"/>
          <p:cNvSpPr/>
          <p:nvPr/>
        </p:nvSpPr>
        <p:spPr>
          <a:xfrm>
            <a:off x="10472283" y="264210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434716" y="653775"/>
            <a:ext cx="9307078" cy="75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 Tilavet secdesinde iki defa secde yapılır.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9592428" y="651025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29" name="X 4"/>
          <p:cNvSpPr/>
          <p:nvPr/>
        </p:nvSpPr>
        <p:spPr>
          <a:xfrm>
            <a:off x="11137766" y="65500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0" name="Onay 3"/>
          <p:cNvSpPr/>
          <p:nvPr/>
        </p:nvSpPr>
        <p:spPr>
          <a:xfrm>
            <a:off x="11316536" y="584426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1" name="D 3"/>
          <p:cNvSpPr/>
          <p:nvPr/>
        </p:nvSpPr>
        <p:spPr>
          <a:xfrm>
            <a:off x="9667231" y="69479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2" name="Y 3"/>
          <p:cNvSpPr/>
          <p:nvPr/>
        </p:nvSpPr>
        <p:spPr>
          <a:xfrm>
            <a:off x="10496346" y="69479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48" name="Dikdörtgen 47"/>
          <p:cNvSpPr/>
          <p:nvPr/>
        </p:nvSpPr>
        <p:spPr>
          <a:xfrm>
            <a:off x="434715" y="1628273"/>
            <a:ext cx="9118358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 Kur’an-ı Kerim’de 14 yerde secde ayeti vardır.</a:t>
            </a:r>
          </a:p>
        </p:txBody>
      </p:sp>
      <p:sp>
        <p:nvSpPr>
          <p:cNvPr id="50" name="Dikdörtgen 49"/>
          <p:cNvSpPr/>
          <p:nvPr/>
        </p:nvSpPr>
        <p:spPr>
          <a:xfrm>
            <a:off x="9552323" y="1624577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1" name="X 1"/>
          <p:cNvSpPr/>
          <p:nvPr/>
        </p:nvSpPr>
        <p:spPr>
          <a:xfrm>
            <a:off x="11097661" y="161572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2" name="Onay 1"/>
          <p:cNvSpPr/>
          <p:nvPr/>
        </p:nvSpPr>
        <p:spPr>
          <a:xfrm>
            <a:off x="11188200" y="1599688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3" name="D 1"/>
          <p:cNvSpPr/>
          <p:nvPr/>
        </p:nvSpPr>
        <p:spPr>
          <a:xfrm>
            <a:off x="9627126" y="1687599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4" name="Y 1"/>
          <p:cNvSpPr/>
          <p:nvPr/>
        </p:nvSpPr>
        <p:spPr>
          <a:xfrm>
            <a:off x="10456241" y="1687599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69" name="Dikdörtgen 68"/>
          <p:cNvSpPr/>
          <p:nvPr/>
        </p:nvSpPr>
        <p:spPr>
          <a:xfrm>
            <a:off x="359765" y="3505200"/>
            <a:ext cx="920133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Namazda Fatiha suresini okumayı unutursak sehiv secdesi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>
                <a:solidFill>
                  <a:prstClr val="black"/>
                </a:solidFill>
                <a:latin typeface="Arial"/>
                <a:ea typeface="맑은 고딕"/>
              </a:rPr>
              <a:t> </a:t>
            </a:r>
            <a:r>
              <a:rPr lang="tr-TR" sz="2400" dirty="0" smtClean="0">
                <a:solidFill>
                  <a:prstClr val="black"/>
                </a:solidFill>
                <a:latin typeface="Arial"/>
                <a:ea typeface="맑은 고딕"/>
              </a:rPr>
              <a:t> 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yapmalıyız.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71" name="Dikdörtgen 70"/>
          <p:cNvSpPr/>
          <p:nvPr/>
        </p:nvSpPr>
        <p:spPr>
          <a:xfrm>
            <a:off x="9560344" y="3501504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2" name="X 1"/>
          <p:cNvSpPr/>
          <p:nvPr/>
        </p:nvSpPr>
        <p:spPr>
          <a:xfrm>
            <a:off x="11105682" y="349264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3" name="Onay 1"/>
          <p:cNvSpPr/>
          <p:nvPr/>
        </p:nvSpPr>
        <p:spPr>
          <a:xfrm>
            <a:off x="11196221" y="3476615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4" name="D 1"/>
          <p:cNvSpPr/>
          <p:nvPr/>
        </p:nvSpPr>
        <p:spPr>
          <a:xfrm>
            <a:off x="9635147" y="3564526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5" name="Y 1"/>
          <p:cNvSpPr/>
          <p:nvPr/>
        </p:nvSpPr>
        <p:spPr>
          <a:xfrm>
            <a:off x="10464262" y="3564526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76" name="Dikdörtgen 75"/>
          <p:cNvSpPr/>
          <p:nvPr/>
        </p:nvSpPr>
        <p:spPr>
          <a:xfrm>
            <a:off x="359764" y="4460365"/>
            <a:ext cx="9349944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 Tilavet secdesini yapmak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sünnettir. 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78" name="Dikdörtgen 77"/>
          <p:cNvSpPr/>
          <p:nvPr/>
        </p:nvSpPr>
        <p:spPr>
          <a:xfrm>
            <a:off x="9560344" y="4457615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9" name="X 4"/>
          <p:cNvSpPr/>
          <p:nvPr/>
        </p:nvSpPr>
        <p:spPr>
          <a:xfrm>
            <a:off x="11105682" y="446159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0" name="Onay 3"/>
          <p:cNvSpPr/>
          <p:nvPr/>
        </p:nvSpPr>
        <p:spPr>
          <a:xfrm>
            <a:off x="11204241" y="4374973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1" name="D 3"/>
          <p:cNvSpPr/>
          <p:nvPr/>
        </p:nvSpPr>
        <p:spPr>
          <a:xfrm>
            <a:off x="9635147" y="450138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2" name="Y 3"/>
          <p:cNvSpPr/>
          <p:nvPr/>
        </p:nvSpPr>
        <p:spPr>
          <a:xfrm>
            <a:off x="10464262" y="450138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83" name="Dikdörtgen 82"/>
          <p:cNvSpPr/>
          <p:nvPr/>
        </p:nvSpPr>
        <p:spPr>
          <a:xfrm>
            <a:off x="329784" y="5406189"/>
            <a:ext cx="9199225" cy="7097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 Sehiv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secdesi son oturuşta Tahiyyat duasından sonra yapılır.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84" name="Dikdörtgen 83"/>
          <p:cNvSpPr/>
          <p:nvPr/>
        </p:nvSpPr>
        <p:spPr>
          <a:xfrm>
            <a:off x="126628" y="652203"/>
            <a:ext cx="310585" cy="771862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1</a:t>
            </a:r>
          </a:p>
        </p:txBody>
      </p:sp>
      <p:sp>
        <p:nvSpPr>
          <p:cNvPr id="85" name="Dikdörtgen 84"/>
          <p:cNvSpPr/>
          <p:nvPr/>
        </p:nvSpPr>
        <p:spPr>
          <a:xfrm>
            <a:off x="9528259" y="5402493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6" name="X 1"/>
          <p:cNvSpPr/>
          <p:nvPr/>
        </p:nvSpPr>
        <p:spPr>
          <a:xfrm>
            <a:off x="11073597" y="5393638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7" name="Onay 1"/>
          <p:cNvSpPr/>
          <p:nvPr/>
        </p:nvSpPr>
        <p:spPr>
          <a:xfrm>
            <a:off x="11164136" y="5377604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8" name="D 1"/>
          <p:cNvSpPr/>
          <p:nvPr/>
        </p:nvSpPr>
        <p:spPr>
          <a:xfrm>
            <a:off x="9603062" y="546551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9" name="Y 1"/>
          <p:cNvSpPr/>
          <p:nvPr/>
        </p:nvSpPr>
        <p:spPr>
          <a:xfrm>
            <a:off x="10432177" y="546551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91" name="Komut Düğmesi: Geri veya Önceki 90">
            <a:hlinkClick r:id="" action="ppaction://hlinkshowjump?jump=previousslide" highlightClick="1"/>
          </p:cNvPr>
          <p:cNvSpPr/>
          <p:nvPr/>
        </p:nvSpPr>
        <p:spPr>
          <a:xfrm>
            <a:off x="10938709" y="6384758"/>
            <a:ext cx="625642" cy="47324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92" name="Komut Düğmesi: İleri veya Sonraki 91">
            <a:hlinkClick r:id="" action="ppaction://hlinkshowjump?jump=nextslide" highlightClick="1"/>
          </p:cNvPr>
          <p:cNvSpPr/>
          <p:nvPr/>
        </p:nvSpPr>
        <p:spPr>
          <a:xfrm>
            <a:off x="11630526" y="6384758"/>
            <a:ext cx="545431" cy="47324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6" name="Yuvarlatılmış Dikdörtgen 45"/>
          <p:cNvSpPr/>
          <p:nvPr/>
        </p:nvSpPr>
        <p:spPr>
          <a:xfrm>
            <a:off x="8726905" y="0"/>
            <a:ext cx="3465095" cy="545432"/>
          </a:xfrm>
          <a:prstGeom prst="round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Doğru Yanlış Soruları</a:t>
            </a:r>
          </a:p>
        </p:txBody>
      </p:sp>
      <p:sp>
        <p:nvSpPr>
          <p:cNvPr id="47" name="Dikdörtgen 46"/>
          <p:cNvSpPr/>
          <p:nvPr/>
        </p:nvSpPr>
        <p:spPr>
          <a:xfrm>
            <a:off x="141618" y="1637868"/>
            <a:ext cx="308087" cy="760558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2</a:t>
            </a:r>
          </a:p>
        </p:txBody>
      </p:sp>
      <p:sp>
        <p:nvSpPr>
          <p:cNvPr id="55" name="Dikdörtgen 54"/>
          <p:cNvSpPr/>
          <p:nvPr/>
        </p:nvSpPr>
        <p:spPr>
          <a:xfrm>
            <a:off x="126628" y="2573695"/>
            <a:ext cx="308087" cy="754121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3</a:t>
            </a:r>
          </a:p>
        </p:txBody>
      </p:sp>
      <p:sp>
        <p:nvSpPr>
          <p:cNvPr id="56" name="Dikdörtgen 55"/>
          <p:cNvSpPr/>
          <p:nvPr/>
        </p:nvSpPr>
        <p:spPr>
          <a:xfrm>
            <a:off x="126628" y="3514389"/>
            <a:ext cx="310585" cy="771862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4</a:t>
            </a:r>
          </a:p>
        </p:txBody>
      </p:sp>
      <p:sp>
        <p:nvSpPr>
          <p:cNvPr id="57" name="Dikdörtgen 56"/>
          <p:cNvSpPr/>
          <p:nvPr/>
        </p:nvSpPr>
        <p:spPr>
          <a:xfrm>
            <a:off x="126628" y="4470073"/>
            <a:ext cx="293097" cy="757554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5</a:t>
            </a:r>
          </a:p>
        </p:txBody>
      </p:sp>
      <p:sp>
        <p:nvSpPr>
          <p:cNvPr id="58" name="Dikdörtgen 57"/>
          <p:cNvSpPr/>
          <p:nvPr/>
        </p:nvSpPr>
        <p:spPr>
          <a:xfrm>
            <a:off x="126628" y="5381469"/>
            <a:ext cx="248126" cy="754504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233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9" grpId="0" animBg="1"/>
      <p:bldP spid="30" grpId="0" animBg="1"/>
      <p:bldP spid="31" grpId="0" animBg="1"/>
      <p:bldP spid="51" grpId="0" animBg="1"/>
      <p:bldP spid="52" grpId="0" animBg="1"/>
      <p:bldP spid="54" grpId="0" animBg="1"/>
      <p:bldP spid="72" grpId="0" animBg="1"/>
      <p:bldP spid="73" grpId="0" animBg="1"/>
      <p:bldP spid="75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2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3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2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Yer Tutucusu 2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3" b="22913"/>
          <a:stretch>
            <a:fillRect/>
          </a:stretch>
        </p:blipFill>
        <p:spPr>
          <a:xfrm>
            <a:off x="0" y="-329197"/>
            <a:ext cx="12192000" cy="3717032"/>
          </a:xfrm>
        </p:spPr>
      </p:pic>
      <p:sp>
        <p:nvSpPr>
          <p:cNvPr id="4" name="Rectangle 3"/>
          <p:cNvSpPr/>
          <p:nvPr/>
        </p:nvSpPr>
        <p:spPr>
          <a:xfrm rot="16200000">
            <a:off x="1455012" y="2561908"/>
            <a:ext cx="960000" cy="9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4268795" y="2561909"/>
            <a:ext cx="960000" cy="9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7082575" y="2561908"/>
            <a:ext cx="960000" cy="9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9896357" y="2561909"/>
            <a:ext cx="960000" cy="9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011" y="4426452"/>
            <a:ext cx="2304000" cy="100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2523" y="4426452"/>
            <a:ext cx="2304000" cy="100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2035" y="4426452"/>
            <a:ext cx="2304000" cy="100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91547" y="4426452"/>
            <a:ext cx="23040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1160" y="3532804"/>
            <a:ext cx="2647705" cy="863521"/>
            <a:chOff x="4320398" y="1100003"/>
            <a:chExt cx="2874451" cy="647641"/>
          </a:xfrm>
        </p:grpSpPr>
        <p:sp>
          <p:nvSpPr>
            <p:cNvPr id="13" name="TextBox 12"/>
            <p:cNvSpPr txBox="1"/>
            <p:nvPr/>
          </p:nvSpPr>
          <p:spPr>
            <a:xfrm>
              <a:off x="4320399" y="1493728"/>
              <a:ext cx="28744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0398" y="1100003"/>
              <a:ext cx="287445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Hazırlayan 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Mustafa YILDIRIM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DKAB Öğretmeni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30197" y="3617202"/>
            <a:ext cx="2647705" cy="669507"/>
            <a:chOff x="4320398" y="1245513"/>
            <a:chExt cx="2874451" cy="502130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493728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8" y="1245513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Materyal Sitesi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79027" y="3787642"/>
            <a:ext cx="3059680" cy="601059"/>
            <a:chOff x="4320399" y="1192592"/>
            <a:chExt cx="3321707" cy="689509"/>
          </a:xfrm>
        </p:grpSpPr>
        <p:sp>
          <p:nvSpPr>
            <p:cNvPr id="22" name="TextBox 21"/>
            <p:cNvSpPr txBox="1"/>
            <p:nvPr/>
          </p:nvSpPr>
          <p:spPr>
            <a:xfrm>
              <a:off x="4320399" y="1493727"/>
              <a:ext cx="2874450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20399" y="1192592"/>
              <a:ext cx="3321707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ddm@dindersimateryal.com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4" name="Trapezoid 13"/>
          <p:cNvSpPr/>
          <p:nvPr/>
        </p:nvSpPr>
        <p:spPr>
          <a:xfrm>
            <a:off x="1690590" y="2835234"/>
            <a:ext cx="488845" cy="413348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ounded Rectangle 7"/>
          <p:cNvSpPr/>
          <p:nvPr/>
        </p:nvSpPr>
        <p:spPr>
          <a:xfrm>
            <a:off x="7409921" y="2777728"/>
            <a:ext cx="305307" cy="52835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ounded Rectangle 25"/>
          <p:cNvSpPr/>
          <p:nvPr/>
        </p:nvSpPr>
        <p:spPr>
          <a:xfrm>
            <a:off x="10188476" y="2777730"/>
            <a:ext cx="375763" cy="5283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8" name="Resim 27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t="4227" r="2750" b="4227"/>
          <a:stretch/>
        </p:blipFill>
        <p:spPr>
          <a:xfrm rot="10800000" flipV="1">
            <a:off x="4337970" y="2657201"/>
            <a:ext cx="821644" cy="773455"/>
          </a:xfrm>
          <a:prstGeom prst="rect">
            <a:avLst/>
          </a:prstGeom>
        </p:spPr>
      </p:pic>
      <p:sp>
        <p:nvSpPr>
          <p:cNvPr id="29" name="Dikdörtgen 28">
            <a:hlinkClick r:id="rId5"/>
          </p:cNvPr>
          <p:cNvSpPr/>
          <p:nvPr/>
        </p:nvSpPr>
        <p:spPr>
          <a:xfrm>
            <a:off x="3493170" y="3911385"/>
            <a:ext cx="26227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www.dindersimateryal.com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" name="Resim 2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1662" y="2601842"/>
            <a:ext cx="881827" cy="884540"/>
          </a:xfrm>
          <a:prstGeom prst="rect">
            <a:avLst/>
          </a:prstGeom>
        </p:spPr>
      </p:pic>
      <p:sp>
        <p:nvSpPr>
          <p:cNvPr id="31" name="Metin kutusu 30">
            <a:hlinkClick r:id="rId7"/>
          </p:cNvPr>
          <p:cNvSpPr txBox="1"/>
          <p:nvPr/>
        </p:nvSpPr>
        <p:spPr>
          <a:xfrm>
            <a:off x="6552575" y="3763489"/>
            <a:ext cx="206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Din dersi Materyal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19" y="2593639"/>
            <a:ext cx="801148" cy="801148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0" y="4706495"/>
            <a:ext cx="12222797" cy="921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Derslerinizde kullanmak için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 üzerinde değişiklik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yapabilirsiniz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Sunuları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kişisel web siteleri dışında diğer sosyal medya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sitelerinde kaynak göstererek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paylaşabilirsiniz.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Eba, zoom, whatsapp vb. uygulamalar ile sunuları öğrencilerinize gönderebilirsiniz.  </a:t>
            </a:r>
          </a:p>
        </p:txBody>
      </p:sp>
      <p:sp>
        <p:nvSpPr>
          <p:cNvPr id="35" name="Dikdörtgen 34">
            <a:hlinkClick r:id="rId10"/>
          </p:cNvPr>
          <p:cNvSpPr/>
          <p:nvPr/>
        </p:nvSpPr>
        <p:spPr>
          <a:xfrm>
            <a:off x="7122912" y="5961754"/>
            <a:ext cx="5015795" cy="565295"/>
          </a:xfrm>
          <a:prstGeom prst="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Görüş ve önerileriniz için tıklayınız</a:t>
            </a:r>
          </a:p>
        </p:txBody>
      </p:sp>
      <p:sp>
        <p:nvSpPr>
          <p:cNvPr id="36" name="Yuvarlatılmış Dikdörtgen 35"/>
          <p:cNvSpPr/>
          <p:nvPr/>
        </p:nvSpPr>
        <p:spPr>
          <a:xfrm>
            <a:off x="1103445" y="1028734"/>
            <a:ext cx="587144" cy="480053"/>
          </a:xfrm>
          <a:prstGeom prst="roundRect">
            <a:avLst/>
          </a:prstGeom>
          <a:solidFill>
            <a:srgbClr val="F1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Komut Düğmesi: Özel 31">
            <a:hlinkClick r:id="" action="ppaction://hlinkshowjump?jump=endshow" highlightClick="1"/>
          </p:cNvPr>
          <p:cNvSpPr/>
          <p:nvPr/>
        </p:nvSpPr>
        <p:spPr>
          <a:xfrm>
            <a:off x="508033" y="5994837"/>
            <a:ext cx="888984" cy="499128"/>
          </a:xfrm>
          <a:prstGeom prst="actionButtonBlank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Bitir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7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/>
        </p:nvPicPr>
        <p:blipFill rotWithShape="1">
          <a:blip r:embed="rId2"/>
          <a:srcRect l="18908" t="1955" r="24724" b="-283"/>
          <a:stretch/>
        </p:blipFill>
        <p:spPr>
          <a:xfrm>
            <a:off x="6011055" y="149901"/>
            <a:ext cx="5981076" cy="5216577"/>
          </a:xfrm>
          <a:prstGeom prst="rect">
            <a:avLst/>
          </a:prstGeom>
        </p:spPr>
      </p:pic>
      <p:sp>
        <p:nvSpPr>
          <p:cNvPr id="25" name="Dikdörtgen 24"/>
          <p:cNvSpPr/>
          <p:nvPr/>
        </p:nvSpPr>
        <p:spPr>
          <a:xfrm>
            <a:off x="1444052" y="287685"/>
            <a:ext cx="3277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 smtClean="0"/>
              <a:t>Secde Nedir?</a:t>
            </a:r>
            <a:endParaRPr lang="tr-TR" sz="3600" dirty="0"/>
          </a:p>
        </p:txBody>
      </p:sp>
      <p:grpSp>
        <p:nvGrpSpPr>
          <p:cNvPr id="28" name="Grup 27"/>
          <p:cNvGrpSpPr/>
          <p:nvPr/>
        </p:nvGrpSpPr>
        <p:grpSpPr>
          <a:xfrm>
            <a:off x="159311" y="1128618"/>
            <a:ext cx="5594336" cy="4197331"/>
            <a:chOff x="159311" y="1128618"/>
            <a:chExt cx="5594336" cy="4197331"/>
          </a:xfrm>
        </p:grpSpPr>
        <p:grpSp>
          <p:nvGrpSpPr>
            <p:cNvPr id="22" name="Grup 21"/>
            <p:cNvGrpSpPr/>
            <p:nvPr/>
          </p:nvGrpSpPr>
          <p:grpSpPr>
            <a:xfrm rot="21323981">
              <a:off x="159311" y="1128618"/>
              <a:ext cx="5594336" cy="4197331"/>
              <a:chOff x="718209" y="803738"/>
              <a:chExt cx="5542214" cy="3907287"/>
            </a:xfrm>
          </p:grpSpPr>
          <p:grpSp>
            <p:nvGrpSpPr>
              <p:cNvPr id="2" name="Google Shape;1376;p56"/>
              <p:cNvGrpSpPr/>
              <p:nvPr/>
            </p:nvGrpSpPr>
            <p:grpSpPr>
              <a:xfrm>
                <a:off x="718209" y="803738"/>
                <a:ext cx="5542214" cy="3907287"/>
                <a:chOff x="2816832" y="129180"/>
                <a:chExt cx="5542214" cy="3907287"/>
              </a:xfrm>
            </p:grpSpPr>
            <p:grpSp>
              <p:nvGrpSpPr>
                <p:cNvPr id="3" name="Google Shape;1377;p56"/>
                <p:cNvGrpSpPr/>
                <p:nvPr/>
              </p:nvGrpSpPr>
              <p:grpSpPr>
                <a:xfrm rot="248040">
                  <a:off x="2816832" y="1169527"/>
                  <a:ext cx="5542214" cy="2866940"/>
                  <a:chOff x="4219534" y="-908625"/>
                  <a:chExt cx="4902266" cy="2535900"/>
                </a:xfrm>
              </p:grpSpPr>
              <p:sp>
                <p:nvSpPr>
                  <p:cNvPr id="5" name="Google Shape;1378;p56"/>
                  <p:cNvSpPr/>
                  <p:nvPr/>
                </p:nvSpPr>
                <p:spPr>
                  <a:xfrm>
                    <a:off x="6705600" y="-908625"/>
                    <a:ext cx="2416200" cy="2535900"/>
                  </a:xfrm>
                  <a:prstGeom prst="rect">
                    <a:avLst/>
                  </a:prstGeom>
                  <a:solidFill>
                    <a:srgbClr val="FFE49E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rgbClr val="783F04">
                        <a:alpha val="50000"/>
                      </a:srgb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6" name="Google Shape;1379;p56"/>
                  <p:cNvGrpSpPr/>
                  <p:nvPr/>
                </p:nvGrpSpPr>
                <p:grpSpPr>
                  <a:xfrm>
                    <a:off x="4219534" y="-908625"/>
                    <a:ext cx="4902266" cy="2535900"/>
                    <a:chOff x="4219534" y="-908625"/>
                    <a:chExt cx="4902266" cy="2535900"/>
                  </a:xfrm>
                </p:grpSpPr>
                <p:sp>
                  <p:nvSpPr>
                    <p:cNvPr id="16" name="Google Shape;1380;p56"/>
                    <p:cNvSpPr/>
                    <p:nvPr/>
                  </p:nvSpPr>
                  <p:spPr>
                    <a:xfrm rot="-5400000">
                      <a:off x="4240679" y="-929754"/>
                      <a:ext cx="2535853" cy="25781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5781" h="199046" extrusionOk="0">
                          <a:moveTo>
                            <a:pt x="0" y="1"/>
                          </a:moveTo>
                          <a:lnTo>
                            <a:pt x="0" y="199045"/>
                          </a:lnTo>
                          <a:lnTo>
                            <a:pt x="195780" y="199045"/>
                          </a:lnTo>
                          <a:lnTo>
                            <a:pt x="195780" y="1"/>
                          </a:lnTo>
                          <a:close/>
                          <a:moveTo>
                            <a:pt x="18002" y="19125"/>
                          </a:moveTo>
                          <a:cubicBezTo>
                            <a:pt x="13667" y="19278"/>
                            <a:pt x="11423" y="14076"/>
                            <a:pt x="14381" y="11016"/>
                          </a:cubicBezTo>
                          <a:cubicBezTo>
                            <a:pt x="17390" y="7905"/>
                            <a:pt x="22643" y="10047"/>
                            <a:pt x="22643" y="14331"/>
                          </a:cubicBezTo>
                          <a:cubicBezTo>
                            <a:pt x="22694" y="16932"/>
                            <a:pt x="20603" y="19125"/>
                            <a:pt x="18002" y="19125"/>
                          </a:cubicBezTo>
                          <a:close/>
                          <a:moveTo>
                            <a:pt x="33964" y="19125"/>
                          </a:moveTo>
                          <a:cubicBezTo>
                            <a:pt x="29630" y="19278"/>
                            <a:pt x="27386" y="14076"/>
                            <a:pt x="30395" y="11016"/>
                          </a:cubicBezTo>
                          <a:cubicBezTo>
                            <a:pt x="33403" y="7905"/>
                            <a:pt x="38605" y="10047"/>
                            <a:pt x="38605" y="14331"/>
                          </a:cubicBezTo>
                          <a:cubicBezTo>
                            <a:pt x="38656" y="16932"/>
                            <a:pt x="36565" y="19125"/>
                            <a:pt x="33964" y="19125"/>
                          </a:cubicBezTo>
                          <a:close/>
                          <a:moveTo>
                            <a:pt x="49927" y="19125"/>
                          </a:moveTo>
                          <a:cubicBezTo>
                            <a:pt x="45643" y="19278"/>
                            <a:pt x="43348" y="14076"/>
                            <a:pt x="46357" y="11016"/>
                          </a:cubicBezTo>
                          <a:cubicBezTo>
                            <a:pt x="49366" y="7905"/>
                            <a:pt x="54619" y="10047"/>
                            <a:pt x="54619" y="14331"/>
                          </a:cubicBezTo>
                          <a:cubicBezTo>
                            <a:pt x="54670" y="16983"/>
                            <a:pt x="52579" y="19125"/>
                            <a:pt x="49927" y="19125"/>
                          </a:cubicBezTo>
                          <a:close/>
                          <a:moveTo>
                            <a:pt x="65940" y="19125"/>
                          </a:moveTo>
                          <a:cubicBezTo>
                            <a:pt x="61605" y="19278"/>
                            <a:pt x="59310" y="14076"/>
                            <a:pt x="62319" y="11016"/>
                          </a:cubicBezTo>
                          <a:cubicBezTo>
                            <a:pt x="65328" y="7905"/>
                            <a:pt x="70581" y="10047"/>
                            <a:pt x="70581" y="14331"/>
                          </a:cubicBezTo>
                          <a:cubicBezTo>
                            <a:pt x="70632" y="16932"/>
                            <a:pt x="68541" y="19125"/>
                            <a:pt x="65940" y="19125"/>
                          </a:cubicBezTo>
                          <a:close/>
                          <a:moveTo>
                            <a:pt x="81902" y="19125"/>
                          </a:moveTo>
                          <a:cubicBezTo>
                            <a:pt x="77618" y="19278"/>
                            <a:pt x="75324" y="14076"/>
                            <a:pt x="78332" y="11016"/>
                          </a:cubicBezTo>
                          <a:cubicBezTo>
                            <a:pt x="81341" y="7905"/>
                            <a:pt x="86543" y="10047"/>
                            <a:pt x="86543" y="14331"/>
                          </a:cubicBezTo>
                          <a:cubicBezTo>
                            <a:pt x="86594" y="16932"/>
                            <a:pt x="84503" y="19125"/>
                            <a:pt x="81902" y="19125"/>
                          </a:cubicBezTo>
                          <a:close/>
                          <a:moveTo>
                            <a:pt x="97865" y="19125"/>
                          </a:moveTo>
                          <a:cubicBezTo>
                            <a:pt x="93581" y="19278"/>
                            <a:pt x="91286" y="14076"/>
                            <a:pt x="94295" y="11016"/>
                          </a:cubicBezTo>
                          <a:cubicBezTo>
                            <a:pt x="97304" y="7905"/>
                            <a:pt x="102556" y="10047"/>
                            <a:pt x="102556" y="14331"/>
                          </a:cubicBezTo>
                          <a:cubicBezTo>
                            <a:pt x="102607" y="16932"/>
                            <a:pt x="100516" y="19125"/>
                            <a:pt x="97865" y="19125"/>
                          </a:cubicBezTo>
                          <a:close/>
                          <a:moveTo>
                            <a:pt x="113878" y="19125"/>
                          </a:moveTo>
                          <a:cubicBezTo>
                            <a:pt x="109543" y="19278"/>
                            <a:pt x="107299" y="14076"/>
                            <a:pt x="110257" y="11016"/>
                          </a:cubicBezTo>
                          <a:cubicBezTo>
                            <a:pt x="113266" y="7905"/>
                            <a:pt x="118519" y="10047"/>
                            <a:pt x="118519" y="14331"/>
                          </a:cubicBezTo>
                          <a:cubicBezTo>
                            <a:pt x="118570" y="16932"/>
                            <a:pt x="116479" y="19125"/>
                            <a:pt x="113878" y="19125"/>
                          </a:cubicBezTo>
                          <a:close/>
                          <a:moveTo>
                            <a:pt x="129840" y="19125"/>
                          </a:moveTo>
                          <a:cubicBezTo>
                            <a:pt x="125556" y="19278"/>
                            <a:pt x="123261" y="14076"/>
                            <a:pt x="126270" y="11016"/>
                          </a:cubicBezTo>
                          <a:cubicBezTo>
                            <a:pt x="129279" y="7905"/>
                            <a:pt x="134481" y="10047"/>
                            <a:pt x="134532" y="14331"/>
                          </a:cubicBezTo>
                          <a:cubicBezTo>
                            <a:pt x="134532" y="16932"/>
                            <a:pt x="132441" y="19125"/>
                            <a:pt x="129840" y="19125"/>
                          </a:cubicBezTo>
                          <a:close/>
                          <a:moveTo>
                            <a:pt x="145802" y="19125"/>
                          </a:moveTo>
                          <a:cubicBezTo>
                            <a:pt x="141519" y="19278"/>
                            <a:pt x="139224" y="14076"/>
                            <a:pt x="142233" y="11016"/>
                          </a:cubicBezTo>
                          <a:cubicBezTo>
                            <a:pt x="145241" y="7905"/>
                            <a:pt x="150494" y="10047"/>
                            <a:pt x="150494" y="14331"/>
                          </a:cubicBezTo>
                          <a:cubicBezTo>
                            <a:pt x="150545" y="16932"/>
                            <a:pt x="148454" y="19125"/>
                            <a:pt x="145802" y="19125"/>
                          </a:cubicBezTo>
                          <a:close/>
                          <a:moveTo>
                            <a:pt x="161816" y="19125"/>
                          </a:moveTo>
                          <a:cubicBezTo>
                            <a:pt x="157481" y="19278"/>
                            <a:pt x="155237" y="14076"/>
                            <a:pt x="158246" y="11016"/>
                          </a:cubicBezTo>
                          <a:cubicBezTo>
                            <a:pt x="161204" y="7905"/>
                            <a:pt x="166456" y="10047"/>
                            <a:pt x="166456" y="14331"/>
                          </a:cubicBezTo>
                          <a:cubicBezTo>
                            <a:pt x="166507" y="16932"/>
                            <a:pt x="164417" y="19125"/>
                            <a:pt x="161816" y="19125"/>
                          </a:cubicBezTo>
                          <a:close/>
                          <a:moveTo>
                            <a:pt x="177778" y="19125"/>
                          </a:moveTo>
                          <a:cubicBezTo>
                            <a:pt x="173494" y="19278"/>
                            <a:pt x="171199" y="14076"/>
                            <a:pt x="174208" y="11016"/>
                          </a:cubicBezTo>
                          <a:cubicBezTo>
                            <a:pt x="177217" y="7905"/>
                            <a:pt x="182470" y="10047"/>
                            <a:pt x="182470" y="14331"/>
                          </a:cubicBezTo>
                          <a:cubicBezTo>
                            <a:pt x="182470" y="16932"/>
                            <a:pt x="180379" y="19125"/>
                            <a:pt x="177778" y="19125"/>
                          </a:cubicBezTo>
                          <a:close/>
                        </a:path>
                      </a:pathLst>
                    </a:custGeom>
                    <a:solidFill>
                      <a:srgbClr val="FEDFE3"/>
                    </a:solidFill>
                    <a:ln>
                      <a:noFill/>
                    </a:ln>
                    <a:effectLst>
                      <a:outerShdw blurRad="57150" dist="19050" dir="5400000" algn="bl" rotWithShape="0">
                        <a:srgbClr val="783F04">
                          <a:alpha val="50000"/>
                        </a:srgbClr>
                      </a:outerShdw>
                    </a:effectLst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7" name="Google Shape;1381;p56"/>
                    <p:cNvSpPr/>
                    <p:nvPr/>
                  </p:nvSpPr>
                  <p:spPr>
                    <a:xfrm>
                      <a:off x="6705600" y="-908625"/>
                      <a:ext cx="2416200" cy="2535900"/>
                    </a:xfrm>
                    <a:prstGeom prst="rect">
                      <a:avLst/>
                    </a:prstGeom>
                    <a:solidFill>
                      <a:srgbClr val="FEDFE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7" name="Google Shape;1382;p56"/>
                  <p:cNvGrpSpPr/>
                  <p:nvPr/>
                </p:nvGrpSpPr>
                <p:grpSpPr>
                  <a:xfrm>
                    <a:off x="4827654" y="-516937"/>
                    <a:ext cx="4009237" cy="1752515"/>
                    <a:chOff x="1673825" y="1519425"/>
                    <a:chExt cx="4250675" cy="3416875"/>
                  </a:xfrm>
                </p:grpSpPr>
                <p:sp>
                  <p:nvSpPr>
                    <p:cNvPr id="8" name="Google Shape;1383;p56"/>
                    <p:cNvSpPr/>
                    <p:nvPr/>
                  </p:nvSpPr>
                  <p:spPr>
                    <a:xfrm>
                      <a:off x="1673825" y="4936275"/>
                      <a:ext cx="4250675" cy="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027" h="1" fill="none" extrusionOk="0">
                          <a:moveTo>
                            <a:pt x="0" y="1"/>
                          </a:moveTo>
                          <a:lnTo>
                            <a:pt x="170027" y="1"/>
                          </a:lnTo>
                        </a:path>
                      </a:pathLst>
                    </a:custGeom>
                    <a:solidFill>
                      <a:srgbClr val="FFE49E"/>
                    </a:solidFill>
                    <a:ln w="16575" cap="flat" cmpd="sng">
                      <a:solidFill>
                        <a:srgbClr val="FEDFE3"/>
                      </a:solidFill>
                      <a:prstDash val="solid"/>
                      <a:miter lim="5099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" name="Google Shape;1384;p56"/>
                    <p:cNvSpPr/>
                    <p:nvPr/>
                  </p:nvSpPr>
                  <p:spPr>
                    <a:xfrm>
                      <a:off x="1673825" y="4447975"/>
                      <a:ext cx="4250675" cy="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027" h="1" fill="none" extrusionOk="0">
                          <a:moveTo>
                            <a:pt x="0" y="1"/>
                          </a:moveTo>
                          <a:lnTo>
                            <a:pt x="170027" y="1"/>
                          </a:lnTo>
                        </a:path>
                      </a:pathLst>
                    </a:custGeom>
                    <a:solidFill>
                      <a:srgbClr val="FFE49E"/>
                    </a:solidFill>
                    <a:ln w="16575" cap="flat" cmpd="sng">
                      <a:solidFill>
                        <a:srgbClr val="FEDFE3"/>
                      </a:solidFill>
                      <a:prstDash val="solid"/>
                      <a:miter lim="5099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0" name="Google Shape;1385;p56"/>
                    <p:cNvSpPr/>
                    <p:nvPr/>
                  </p:nvSpPr>
                  <p:spPr>
                    <a:xfrm>
                      <a:off x="1673825" y="3959675"/>
                      <a:ext cx="4250675" cy="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027" h="1" fill="none" extrusionOk="0">
                          <a:moveTo>
                            <a:pt x="0" y="1"/>
                          </a:moveTo>
                          <a:lnTo>
                            <a:pt x="170027" y="1"/>
                          </a:lnTo>
                        </a:path>
                      </a:pathLst>
                    </a:custGeom>
                    <a:solidFill>
                      <a:srgbClr val="FFE49E"/>
                    </a:solidFill>
                    <a:ln w="16575" cap="flat" cmpd="sng">
                      <a:solidFill>
                        <a:srgbClr val="FEDFE3"/>
                      </a:solidFill>
                      <a:prstDash val="solid"/>
                      <a:miter lim="5099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" name="Google Shape;1386;p56"/>
                    <p:cNvSpPr/>
                    <p:nvPr/>
                  </p:nvSpPr>
                  <p:spPr>
                    <a:xfrm>
                      <a:off x="1673825" y="3471375"/>
                      <a:ext cx="4250675" cy="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027" h="1" fill="none" extrusionOk="0">
                          <a:moveTo>
                            <a:pt x="0" y="0"/>
                          </a:moveTo>
                          <a:lnTo>
                            <a:pt x="170027" y="0"/>
                          </a:lnTo>
                        </a:path>
                      </a:pathLst>
                    </a:custGeom>
                    <a:solidFill>
                      <a:srgbClr val="FFE49E"/>
                    </a:solidFill>
                    <a:ln w="16575" cap="flat" cmpd="sng">
                      <a:solidFill>
                        <a:srgbClr val="FEDFE3"/>
                      </a:solidFill>
                      <a:prstDash val="solid"/>
                      <a:miter lim="5099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" name="Google Shape;1387;p56"/>
                    <p:cNvSpPr/>
                    <p:nvPr/>
                  </p:nvSpPr>
                  <p:spPr>
                    <a:xfrm>
                      <a:off x="1673825" y="2983075"/>
                      <a:ext cx="4250675" cy="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027" h="1" fill="none" extrusionOk="0">
                          <a:moveTo>
                            <a:pt x="0" y="0"/>
                          </a:moveTo>
                          <a:lnTo>
                            <a:pt x="170027" y="0"/>
                          </a:lnTo>
                        </a:path>
                      </a:pathLst>
                    </a:custGeom>
                    <a:solidFill>
                      <a:srgbClr val="FFE49E"/>
                    </a:solidFill>
                    <a:ln w="16575" cap="flat" cmpd="sng">
                      <a:solidFill>
                        <a:srgbClr val="FEDFE3"/>
                      </a:solidFill>
                      <a:prstDash val="solid"/>
                      <a:miter lim="5099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" name="Google Shape;1388;p56"/>
                    <p:cNvSpPr/>
                    <p:nvPr/>
                  </p:nvSpPr>
                  <p:spPr>
                    <a:xfrm>
                      <a:off x="1673825" y="2494775"/>
                      <a:ext cx="4250675" cy="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027" h="1" fill="none" extrusionOk="0">
                          <a:moveTo>
                            <a:pt x="0" y="0"/>
                          </a:moveTo>
                          <a:lnTo>
                            <a:pt x="170027" y="0"/>
                          </a:lnTo>
                        </a:path>
                      </a:pathLst>
                    </a:custGeom>
                    <a:solidFill>
                      <a:srgbClr val="FFE49E"/>
                    </a:solidFill>
                    <a:ln w="16575" cap="flat" cmpd="sng">
                      <a:solidFill>
                        <a:srgbClr val="FEDFE3"/>
                      </a:solidFill>
                      <a:prstDash val="solid"/>
                      <a:miter lim="5099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" name="Google Shape;1389;p56"/>
                    <p:cNvSpPr/>
                    <p:nvPr/>
                  </p:nvSpPr>
                  <p:spPr>
                    <a:xfrm>
                      <a:off x="1673825" y="2007725"/>
                      <a:ext cx="4250675" cy="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027" h="1" fill="none" extrusionOk="0">
                          <a:moveTo>
                            <a:pt x="0" y="1"/>
                          </a:moveTo>
                          <a:lnTo>
                            <a:pt x="170027" y="1"/>
                          </a:lnTo>
                        </a:path>
                      </a:pathLst>
                    </a:custGeom>
                    <a:solidFill>
                      <a:srgbClr val="FFE49E"/>
                    </a:solidFill>
                    <a:ln w="16575" cap="flat" cmpd="sng">
                      <a:solidFill>
                        <a:srgbClr val="FEDFE3"/>
                      </a:solidFill>
                      <a:prstDash val="solid"/>
                      <a:miter lim="5099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" name="Google Shape;1390;p56"/>
                    <p:cNvSpPr/>
                    <p:nvPr/>
                  </p:nvSpPr>
                  <p:spPr>
                    <a:xfrm>
                      <a:off x="1673825" y="1519425"/>
                      <a:ext cx="4250675" cy="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027" h="1" fill="none" extrusionOk="0">
                          <a:moveTo>
                            <a:pt x="0" y="1"/>
                          </a:moveTo>
                          <a:lnTo>
                            <a:pt x="170027" y="1"/>
                          </a:lnTo>
                        </a:path>
                      </a:pathLst>
                    </a:custGeom>
                    <a:solidFill>
                      <a:srgbClr val="FFE49E"/>
                    </a:solidFill>
                    <a:ln w="16575" cap="flat" cmpd="sng">
                      <a:solidFill>
                        <a:srgbClr val="FEDFE3"/>
                      </a:solidFill>
                      <a:prstDash val="solid"/>
                      <a:miter lim="5099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4" name="Google Shape;1391;p56"/>
                <p:cNvSpPr/>
                <p:nvPr/>
              </p:nvSpPr>
              <p:spPr>
                <a:xfrm rot="2887504">
                  <a:off x="4930363" y="152077"/>
                  <a:ext cx="1811427" cy="1765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8" h="18195" extrusionOk="0">
                      <a:moveTo>
                        <a:pt x="12217" y="0"/>
                      </a:moveTo>
                      <a:lnTo>
                        <a:pt x="1" y="13239"/>
                      </a:lnTo>
                      <a:lnTo>
                        <a:pt x="35" y="13360"/>
                      </a:lnTo>
                      <a:lnTo>
                        <a:pt x="122" y="13551"/>
                      </a:lnTo>
                      <a:lnTo>
                        <a:pt x="312" y="13620"/>
                      </a:lnTo>
                      <a:lnTo>
                        <a:pt x="503" y="13672"/>
                      </a:lnTo>
                      <a:lnTo>
                        <a:pt x="572" y="13863"/>
                      </a:lnTo>
                      <a:lnTo>
                        <a:pt x="642" y="14053"/>
                      </a:lnTo>
                      <a:lnTo>
                        <a:pt x="832" y="14123"/>
                      </a:lnTo>
                      <a:lnTo>
                        <a:pt x="1023" y="14175"/>
                      </a:lnTo>
                      <a:lnTo>
                        <a:pt x="1092" y="14365"/>
                      </a:lnTo>
                      <a:lnTo>
                        <a:pt x="1162" y="14556"/>
                      </a:lnTo>
                      <a:lnTo>
                        <a:pt x="1179" y="14573"/>
                      </a:lnTo>
                      <a:lnTo>
                        <a:pt x="1352" y="14625"/>
                      </a:lnTo>
                      <a:lnTo>
                        <a:pt x="1543" y="14694"/>
                      </a:lnTo>
                      <a:lnTo>
                        <a:pt x="1612" y="14868"/>
                      </a:lnTo>
                      <a:lnTo>
                        <a:pt x="1681" y="15058"/>
                      </a:lnTo>
                      <a:lnTo>
                        <a:pt x="1699" y="15058"/>
                      </a:lnTo>
                      <a:lnTo>
                        <a:pt x="1699" y="15076"/>
                      </a:lnTo>
                      <a:lnTo>
                        <a:pt x="1889" y="15128"/>
                      </a:lnTo>
                      <a:lnTo>
                        <a:pt x="2063" y="15197"/>
                      </a:lnTo>
                      <a:lnTo>
                        <a:pt x="2149" y="15388"/>
                      </a:lnTo>
                      <a:lnTo>
                        <a:pt x="2219" y="15561"/>
                      </a:lnTo>
                      <a:lnTo>
                        <a:pt x="2219" y="15578"/>
                      </a:lnTo>
                      <a:lnTo>
                        <a:pt x="2409" y="15630"/>
                      </a:lnTo>
                      <a:lnTo>
                        <a:pt x="2600" y="15700"/>
                      </a:lnTo>
                      <a:lnTo>
                        <a:pt x="2669" y="15890"/>
                      </a:lnTo>
                      <a:lnTo>
                        <a:pt x="2738" y="16081"/>
                      </a:lnTo>
                      <a:lnTo>
                        <a:pt x="2756" y="16081"/>
                      </a:lnTo>
                      <a:lnTo>
                        <a:pt x="2929" y="16150"/>
                      </a:lnTo>
                      <a:lnTo>
                        <a:pt x="3120" y="16202"/>
                      </a:lnTo>
                      <a:lnTo>
                        <a:pt x="3189" y="16393"/>
                      </a:lnTo>
                      <a:lnTo>
                        <a:pt x="3258" y="16583"/>
                      </a:lnTo>
                      <a:lnTo>
                        <a:pt x="3276" y="16583"/>
                      </a:lnTo>
                      <a:lnTo>
                        <a:pt x="3449" y="16653"/>
                      </a:lnTo>
                      <a:lnTo>
                        <a:pt x="3639" y="16705"/>
                      </a:lnTo>
                      <a:lnTo>
                        <a:pt x="3709" y="16895"/>
                      </a:lnTo>
                      <a:lnTo>
                        <a:pt x="3778" y="17086"/>
                      </a:lnTo>
                      <a:lnTo>
                        <a:pt x="3795" y="17086"/>
                      </a:lnTo>
                      <a:lnTo>
                        <a:pt x="3986" y="17155"/>
                      </a:lnTo>
                      <a:lnTo>
                        <a:pt x="4159" y="17207"/>
                      </a:lnTo>
                      <a:lnTo>
                        <a:pt x="4246" y="17398"/>
                      </a:lnTo>
                      <a:lnTo>
                        <a:pt x="4315" y="17588"/>
                      </a:lnTo>
                      <a:lnTo>
                        <a:pt x="4315" y="17606"/>
                      </a:lnTo>
                      <a:lnTo>
                        <a:pt x="4506" y="17658"/>
                      </a:lnTo>
                      <a:lnTo>
                        <a:pt x="4696" y="17727"/>
                      </a:lnTo>
                      <a:lnTo>
                        <a:pt x="4766" y="17900"/>
                      </a:lnTo>
                      <a:lnTo>
                        <a:pt x="4835" y="18091"/>
                      </a:lnTo>
                      <a:lnTo>
                        <a:pt x="4852" y="18108"/>
                      </a:lnTo>
                      <a:lnTo>
                        <a:pt x="5026" y="18160"/>
                      </a:lnTo>
                      <a:lnTo>
                        <a:pt x="5130" y="18195"/>
                      </a:lnTo>
                      <a:lnTo>
                        <a:pt x="5199" y="18125"/>
                      </a:lnTo>
                      <a:lnTo>
                        <a:pt x="17398" y="4956"/>
                      </a:lnTo>
                      <a:lnTo>
                        <a:pt x="17381" y="4869"/>
                      </a:lnTo>
                      <a:lnTo>
                        <a:pt x="17311" y="4696"/>
                      </a:lnTo>
                      <a:lnTo>
                        <a:pt x="17294" y="4679"/>
                      </a:lnTo>
                      <a:lnTo>
                        <a:pt x="17103" y="4609"/>
                      </a:lnTo>
                      <a:lnTo>
                        <a:pt x="16930" y="4557"/>
                      </a:lnTo>
                      <a:lnTo>
                        <a:pt x="16861" y="4367"/>
                      </a:lnTo>
                      <a:lnTo>
                        <a:pt x="16774" y="4176"/>
                      </a:lnTo>
                      <a:lnTo>
                        <a:pt x="16584" y="4107"/>
                      </a:lnTo>
                      <a:lnTo>
                        <a:pt x="16393" y="4055"/>
                      </a:lnTo>
                      <a:lnTo>
                        <a:pt x="16324" y="3864"/>
                      </a:lnTo>
                      <a:lnTo>
                        <a:pt x="16254" y="3674"/>
                      </a:lnTo>
                      <a:lnTo>
                        <a:pt x="16237" y="3674"/>
                      </a:lnTo>
                      <a:lnTo>
                        <a:pt x="16064" y="3604"/>
                      </a:lnTo>
                      <a:lnTo>
                        <a:pt x="15873" y="3552"/>
                      </a:lnTo>
                      <a:lnTo>
                        <a:pt x="15804" y="3362"/>
                      </a:lnTo>
                      <a:lnTo>
                        <a:pt x="15735" y="3171"/>
                      </a:lnTo>
                      <a:lnTo>
                        <a:pt x="15717" y="3154"/>
                      </a:lnTo>
                      <a:lnTo>
                        <a:pt x="15544" y="3102"/>
                      </a:lnTo>
                      <a:lnTo>
                        <a:pt x="15353" y="3033"/>
                      </a:lnTo>
                      <a:lnTo>
                        <a:pt x="15284" y="2859"/>
                      </a:lnTo>
                      <a:lnTo>
                        <a:pt x="15215" y="2669"/>
                      </a:lnTo>
                      <a:lnTo>
                        <a:pt x="15197" y="2651"/>
                      </a:lnTo>
                      <a:lnTo>
                        <a:pt x="15007" y="2599"/>
                      </a:lnTo>
                      <a:lnTo>
                        <a:pt x="14833" y="2530"/>
                      </a:lnTo>
                      <a:lnTo>
                        <a:pt x="14747" y="2339"/>
                      </a:lnTo>
                      <a:lnTo>
                        <a:pt x="14677" y="2166"/>
                      </a:lnTo>
                      <a:lnTo>
                        <a:pt x="14677" y="2149"/>
                      </a:lnTo>
                      <a:lnTo>
                        <a:pt x="14487" y="2097"/>
                      </a:lnTo>
                      <a:lnTo>
                        <a:pt x="14296" y="2028"/>
                      </a:lnTo>
                      <a:lnTo>
                        <a:pt x="14227" y="1837"/>
                      </a:lnTo>
                      <a:lnTo>
                        <a:pt x="14158" y="1646"/>
                      </a:lnTo>
                      <a:lnTo>
                        <a:pt x="14140" y="1646"/>
                      </a:lnTo>
                      <a:lnTo>
                        <a:pt x="13967" y="1577"/>
                      </a:lnTo>
                      <a:lnTo>
                        <a:pt x="13776" y="1525"/>
                      </a:lnTo>
                      <a:lnTo>
                        <a:pt x="13707" y="1334"/>
                      </a:lnTo>
                      <a:lnTo>
                        <a:pt x="13638" y="1144"/>
                      </a:lnTo>
                      <a:lnTo>
                        <a:pt x="13620" y="1144"/>
                      </a:lnTo>
                      <a:lnTo>
                        <a:pt x="13447" y="1075"/>
                      </a:lnTo>
                      <a:lnTo>
                        <a:pt x="13257" y="1023"/>
                      </a:lnTo>
                      <a:lnTo>
                        <a:pt x="13187" y="832"/>
                      </a:lnTo>
                      <a:lnTo>
                        <a:pt x="13101" y="641"/>
                      </a:lnTo>
                      <a:lnTo>
                        <a:pt x="12910" y="572"/>
                      </a:lnTo>
                      <a:lnTo>
                        <a:pt x="12737" y="503"/>
                      </a:lnTo>
                      <a:lnTo>
                        <a:pt x="12650" y="329"/>
                      </a:lnTo>
                      <a:lnTo>
                        <a:pt x="12581" y="139"/>
                      </a:lnTo>
                      <a:lnTo>
                        <a:pt x="12581" y="121"/>
                      </a:lnTo>
                      <a:lnTo>
                        <a:pt x="12390" y="69"/>
                      </a:lnTo>
                      <a:lnTo>
                        <a:pt x="12217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  <a:alpha val="67600"/>
                  </a:schemeClr>
                </a:solidFill>
                <a:ln>
                  <a:noFill/>
                </a:ln>
                <a:effectLst>
                  <a:outerShdw blurRad="42863" dist="9525" dir="5400000" algn="bl" rotWithShape="0">
                    <a:srgbClr val="783F04">
                      <a:alpha val="22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" name="Google Shape;1395;p56"/>
              <p:cNvSpPr/>
              <p:nvPr/>
            </p:nvSpPr>
            <p:spPr>
              <a:xfrm rot="10190941">
                <a:off x="1195330" y="1560892"/>
                <a:ext cx="397539" cy="470285"/>
              </a:xfrm>
              <a:custGeom>
                <a:avLst/>
                <a:gdLst/>
                <a:ahLst/>
                <a:cxnLst/>
                <a:rect l="l" t="t" r="r" b="b"/>
                <a:pathLst>
                  <a:path w="44204" h="52293" extrusionOk="0">
                    <a:moveTo>
                      <a:pt x="35127" y="1"/>
                    </a:moveTo>
                    <a:cubicBezTo>
                      <a:pt x="34818" y="1"/>
                      <a:pt x="34509" y="20"/>
                      <a:pt x="34200" y="61"/>
                    </a:cubicBezTo>
                    <a:cubicBezTo>
                      <a:pt x="33328" y="119"/>
                      <a:pt x="32513" y="352"/>
                      <a:pt x="31699" y="643"/>
                    </a:cubicBezTo>
                    <a:cubicBezTo>
                      <a:pt x="31350" y="817"/>
                      <a:pt x="31001" y="992"/>
                      <a:pt x="30652" y="1166"/>
                    </a:cubicBezTo>
                    <a:lnTo>
                      <a:pt x="30129" y="1457"/>
                    </a:lnTo>
                    <a:lnTo>
                      <a:pt x="29721" y="1748"/>
                    </a:lnTo>
                    <a:cubicBezTo>
                      <a:pt x="29431" y="1922"/>
                      <a:pt x="29198" y="2155"/>
                      <a:pt x="28965" y="2329"/>
                    </a:cubicBezTo>
                    <a:lnTo>
                      <a:pt x="28733" y="2620"/>
                    </a:lnTo>
                    <a:lnTo>
                      <a:pt x="28500" y="2853"/>
                    </a:lnTo>
                    <a:lnTo>
                      <a:pt x="28093" y="3260"/>
                    </a:lnTo>
                    <a:lnTo>
                      <a:pt x="12738" y="22046"/>
                    </a:lnTo>
                    <a:lnTo>
                      <a:pt x="2618" y="34318"/>
                    </a:lnTo>
                    <a:lnTo>
                      <a:pt x="2153" y="34900"/>
                    </a:lnTo>
                    <a:lnTo>
                      <a:pt x="1920" y="35191"/>
                    </a:lnTo>
                    <a:lnTo>
                      <a:pt x="1687" y="35656"/>
                    </a:lnTo>
                    <a:cubicBezTo>
                      <a:pt x="1513" y="35947"/>
                      <a:pt x="1338" y="36238"/>
                      <a:pt x="1164" y="36587"/>
                    </a:cubicBezTo>
                    <a:lnTo>
                      <a:pt x="931" y="37168"/>
                    </a:lnTo>
                    <a:cubicBezTo>
                      <a:pt x="815" y="37401"/>
                      <a:pt x="757" y="37575"/>
                      <a:pt x="699" y="37808"/>
                    </a:cubicBezTo>
                    <a:cubicBezTo>
                      <a:pt x="175" y="39262"/>
                      <a:pt x="1" y="40832"/>
                      <a:pt x="175" y="42403"/>
                    </a:cubicBezTo>
                    <a:cubicBezTo>
                      <a:pt x="291" y="43450"/>
                      <a:pt x="524" y="44439"/>
                      <a:pt x="873" y="45427"/>
                    </a:cubicBezTo>
                    <a:cubicBezTo>
                      <a:pt x="1106" y="45893"/>
                      <a:pt x="1338" y="46300"/>
                      <a:pt x="1571" y="46765"/>
                    </a:cubicBezTo>
                    <a:lnTo>
                      <a:pt x="1920" y="47347"/>
                    </a:lnTo>
                    <a:cubicBezTo>
                      <a:pt x="2036" y="47521"/>
                      <a:pt x="2153" y="47696"/>
                      <a:pt x="2269" y="47870"/>
                    </a:cubicBezTo>
                    <a:cubicBezTo>
                      <a:pt x="2502" y="48161"/>
                      <a:pt x="2734" y="48452"/>
                      <a:pt x="3025" y="48684"/>
                    </a:cubicBezTo>
                    <a:lnTo>
                      <a:pt x="3316" y="49033"/>
                    </a:lnTo>
                    <a:lnTo>
                      <a:pt x="3607" y="49324"/>
                    </a:lnTo>
                    <a:lnTo>
                      <a:pt x="4188" y="49789"/>
                    </a:lnTo>
                    <a:lnTo>
                      <a:pt x="4770" y="50255"/>
                    </a:lnTo>
                    <a:lnTo>
                      <a:pt x="5061" y="50487"/>
                    </a:lnTo>
                    <a:lnTo>
                      <a:pt x="5468" y="50720"/>
                    </a:lnTo>
                    <a:cubicBezTo>
                      <a:pt x="5759" y="50894"/>
                      <a:pt x="6108" y="51069"/>
                      <a:pt x="6457" y="51243"/>
                    </a:cubicBezTo>
                    <a:lnTo>
                      <a:pt x="7038" y="51476"/>
                    </a:lnTo>
                    <a:lnTo>
                      <a:pt x="7620" y="51709"/>
                    </a:lnTo>
                    <a:cubicBezTo>
                      <a:pt x="8085" y="51883"/>
                      <a:pt x="8609" y="52000"/>
                      <a:pt x="9074" y="52116"/>
                    </a:cubicBezTo>
                    <a:cubicBezTo>
                      <a:pt x="9750" y="52229"/>
                      <a:pt x="10426" y="52293"/>
                      <a:pt x="11102" y="52293"/>
                    </a:cubicBezTo>
                    <a:cubicBezTo>
                      <a:pt x="11473" y="52293"/>
                      <a:pt x="11844" y="52273"/>
                      <a:pt x="12215" y="52232"/>
                    </a:cubicBezTo>
                    <a:cubicBezTo>
                      <a:pt x="13262" y="52116"/>
                      <a:pt x="14309" y="51883"/>
                      <a:pt x="15297" y="51534"/>
                    </a:cubicBezTo>
                    <a:cubicBezTo>
                      <a:pt x="15704" y="51302"/>
                      <a:pt x="16170" y="51127"/>
                      <a:pt x="16577" y="50894"/>
                    </a:cubicBezTo>
                    <a:lnTo>
                      <a:pt x="17158" y="50545"/>
                    </a:lnTo>
                    <a:lnTo>
                      <a:pt x="17682" y="50138"/>
                    </a:lnTo>
                    <a:cubicBezTo>
                      <a:pt x="17973" y="49906"/>
                      <a:pt x="18264" y="49673"/>
                      <a:pt x="18554" y="49440"/>
                    </a:cubicBezTo>
                    <a:lnTo>
                      <a:pt x="18671" y="49266"/>
                    </a:lnTo>
                    <a:lnTo>
                      <a:pt x="18671" y="45253"/>
                    </a:lnTo>
                    <a:lnTo>
                      <a:pt x="17566" y="46590"/>
                    </a:lnTo>
                    <a:lnTo>
                      <a:pt x="17217" y="46998"/>
                    </a:lnTo>
                    <a:cubicBezTo>
                      <a:pt x="17158" y="47056"/>
                      <a:pt x="17042" y="47172"/>
                      <a:pt x="16984" y="47230"/>
                    </a:cubicBezTo>
                    <a:cubicBezTo>
                      <a:pt x="16926" y="47288"/>
                      <a:pt x="16810" y="47405"/>
                      <a:pt x="16751" y="47463"/>
                    </a:cubicBezTo>
                    <a:cubicBezTo>
                      <a:pt x="16519" y="47637"/>
                      <a:pt x="16286" y="47812"/>
                      <a:pt x="16053" y="47986"/>
                    </a:cubicBezTo>
                    <a:lnTo>
                      <a:pt x="15704" y="48277"/>
                    </a:lnTo>
                    <a:lnTo>
                      <a:pt x="15239" y="48510"/>
                    </a:lnTo>
                    <a:cubicBezTo>
                      <a:pt x="14948" y="48742"/>
                      <a:pt x="14599" y="48859"/>
                      <a:pt x="14250" y="49033"/>
                    </a:cubicBezTo>
                    <a:cubicBezTo>
                      <a:pt x="13494" y="49324"/>
                      <a:pt x="12738" y="49499"/>
                      <a:pt x="11924" y="49615"/>
                    </a:cubicBezTo>
                    <a:cubicBezTo>
                      <a:pt x="11721" y="49630"/>
                      <a:pt x="11515" y="49638"/>
                      <a:pt x="11305" y="49638"/>
                    </a:cubicBezTo>
                    <a:cubicBezTo>
                      <a:pt x="10731" y="49638"/>
                      <a:pt x="10135" y="49584"/>
                      <a:pt x="9539" y="49499"/>
                    </a:cubicBezTo>
                    <a:cubicBezTo>
                      <a:pt x="9190" y="49382"/>
                      <a:pt x="8841" y="49324"/>
                      <a:pt x="8492" y="49208"/>
                    </a:cubicBezTo>
                    <a:lnTo>
                      <a:pt x="8027" y="49033"/>
                    </a:lnTo>
                    <a:lnTo>
                      <a:pt x="7562" y="48801"/>
                    </a:lnTo>
                    <a:cubicBezTo>
                      <a:pt x="7329" y="48684"/>
                      <a:pt x="7096" y="48568"/>
                      <a:pt x="6864" y="48452"/>
                    </a:cubicBezTo>
                    <a:lnTo>
                      <a:pt x="6515" y="48219"/>
                    </a:lnTo>
                    <a:lnTo>
                      <a:pt x="6282" y="48045"/>
                    </a:lnTo>
                    <a:lnTo>
                      <a:pt x="5875" y="47754"/>
                    </a:lnTo>
                    <a:lnTo>
                      <a:pt x="5410" y="47347"/>
                    </a:lnTo>
                    <a:lnTo>
                      <a:pt x="5235" y="47172"/>
                    </a:lnTo>
                    <a:lnTo>
                      <a:pt x="5003" y="46881"/>
                    </a:lnTo>
                    <a:cubicBezTo>
                      <a:pt x="4770" y="46707"/>
                      <a:pt x="4595" y="46474"/>
                      <a:pt x="4421" y="46242"/>
                    </a:cubicBezTo>
                    <a:cubicBezTo>
                      <a:pt x="4363" y="46125"/>
                      <a:pt x="4247" y="46009"/>
                      <a:pt x="4188" y="45893"/>
                    </a:cubicBezTo>
                    <a:lnTo>
                      <a:pt x="3898" y="45427"/>
                    </a:lnTo>
                    <a:cubicBezTo>
                      <a:pt x="3723" y="45078"/>
                      <a:pt x="3549" y="44787"/>
                      <a:pt x="3432" y="44439"/>
                    </a:cubicBezTo>
                    <a:cubicBezTo>
                      <a:pt x="2792" y="42926"/>
                      <a:pt x="2618" y="41298"/>
                      <a:pt x="2967" y="39727"/>
                    </a:cubicBezTo>
                    <a:cubicBezTo>
                      <a:pt x="3025" y="39378"/>
                      <a:pt x="3141" y="39029"/>
                      <a:pt x="3258" y="38680"/>
                    </a:cubicBezTo>
                    <a:cubicBezTo>
                      <a:pt x="3316" y="38506"/>
                      <a:pt x="3374" y="38332"/>
                      <a:pt x="3432" y="38157"/>
                    </a:cubicBezTo>
                    <a:cubicBezTo>
                      <a:pt x="3490" y="38041"/>
                      <a:pt x="3549" y="37866"/>
                      <a:pt x="3607" y="37750"/>
                    </a:cubicBezTo>
                    <a:cubicBezTo>
                      <a:pt x="3723" y="37517"/>
                      <a:pt x="3839" y="37226"/>
                      <a:pt x="4014" y="36994"/>
                    </a:cubicBezTo>
                    <a:cubicBezTo>
                      <a:pt x="4072" y="36936"/>
                      <a:pt x="4130" y="36819"/>
                      <a:pt x="4188" y="36703"/>
                    </a:cubicBezTo>
                    <a:lnTo>
                      <a:pt x="4363" y="36470"/>
                    </a:lnTo>
                    <a:lnTo>
                      <a:pt x="4712" y="36005"/>
                    </a:lnTo>
                    <a:lnTo>
                      <a:pt x="14774" y="23733"/>
                    </a:lnTo>
                    <a:lnTo>
                      <a:pt x="30187" y="5005"/>
                    </a:lnTo>
                    <a:lnTo>
                      <a:pt x="30478" y="4656"/>
                    </a:lnTo>
                    <a:lnTo>
                      <a:pt x="30594" y="4481"/>
                    </a:lnTo>
                    <a:lnTo>
                      <a:pt x="30827" y="4365"/>
                    </a:lnTo>
                    <a:cubicBezTo>
                      <a:pt x="30943" y="4191"/>
                      <a:pt x="31117" y="4074"/>
                      <a:pt x="31292" y="3958"/>
                    </a:cubicBezTo>
                    <a:lnTo>
                      <a:pt x="31583" y="3725"/>
                    </a:lnTo>
                    <a:lnTo>
                      <a:pt x="31932" y="3551"/>
                    </a:lnTo>
                    <a:cubicBezTo>
                      <a:pt x="32164" y="3435"/>
                      <a:pt x="32397" y="3260"/>
                      <a:pt x="32688" y="3144"/>
                    </a:cubicBezTo>
                    <a:cubicBezTo>
                      <a:pt x="33211" y="2969"/>
                      <a:pt x="33851" y="2795"/>
                      <a:pt x="34433" y="2737"/>
                    </a:cubicBezTo>
                    <a:cubicBezTo>
                      <a:pt x="34620" y="2720"/>
                      <a:pt x="34802" y="2713"/>
                      <a:pt x="34983" y="2713"/>
                    </a:cubicBezTo>
                    <a:cubicBezTo>
                      <a:pt x="35418" y="2713"/>
                      <a:pt x="35841" y="2754"/>
                      <a:pt x="36294" y="2795"/>
                    </a:cubicBezTo>
                    <a:cubicBezTo>
                      <a:pt x="36526" y="2853"/>
                      <a:pt x="36817" y="2969"/>
                      <a:pt x="37108" y="3027"/>
                    </a:cubicBezTo>
                    <a:lnTo>
                      <a:pt x="37457" y="3144"/>
                    </a:lnTo>
                    <a:lnTo>
                      <a:pt x="37806" y="3318"/>
                    </a:lnTo>
                    <a:cubicBezTo>
                      <a:pt x="37980" y="3435"/>
                      <a:pt x="38155" y="3493"/>
                      <a:pt x="38388" y="3609"/>
                    </a:cubicBezTo>
                    <a:lnTo>
                      <a:pt x="38620" y="3784"/>
                    </a:lnTo>
                    <a:lnTo>
                      <a:pt x="38795" y="3900"/>
                    </a:lnTo>
                    <a:lnTo>
                      <a:pt x="39144" y="4132"/>
                    </a:lnTo>
                    <a:lnTo>
                      <a:pt x="39435" y="4481"/>
                    </a:lnTo>
                    <a:lnTo>
                      <a:pt x="39609" y="4598"/>
                    </a:lnTo>
                    <a:lnTo>
                      <a:pt x="39783" y="4830"/>
                    </a:lnTo>
                    <a:cubicBezTo>
                      <a:pt x="39958" y="4947"/>
                      <a:pt x="40074" y="5121"/>
                      <a:pt x="40191" y="5296"/>
                    </a:cubicBezTo>
                    <a:lnTo>
                      <a:pt x="40423" y="5587"/>
                    </a:lnTo>
                    <a:lnTo>
                      <a:pt x="40598" y="5935"/>
                    </a:lnTo>
                    <a:cubicBezTo>
                      <a:pt x="40772" y="6168"/>
                      <a:pt x="40889" y="6401"/>
                      <a:pt x="41005" y="6633"/>
                    </a:cubicBezTo>
                    <a:cubicBezTo>
                      <a:pt x="41179" y="7215"/>
                      <a:pt x="41354" y="7855"/>
                      <a:pt x="41412" y="8436"/>
                    </a:cubicBezTo>
                    <a:cubicBezTo>
                      <a:pt x="41470" y="9076"/>
                      <a:pt x="41470" y="9658"/>
                      <a:pt x="41354" y="10298"/>
                    </a:cubicBezTo>
                    <a:cubicBezTo>
                      <a:pt x="41296" y="10530"/>
                      <a:pt x="41179" y="10821"/>
                      <a:pt x="41121" y="11112"/>
                    </a:cubicBezTo>
                    <a:lnTo>
                      <a:pt x="41005" y="11461"/>
                    </a:lnTo>
                    <a:lnTo>
                      <a:pt x="40830" y="11810"/>
                    </a:lnTo>
                    <a:cubicBezTo>
                      <a:pt x="40772" y="11984"/>
                      <a:pt x="40656" y="12159"/>
                      <a:pt x="40540" y="12333"/>
                    </a:cubicBezTo>
                    <a:lnTo>
                      <a:pt x="40423" y="12566"/>
                    </a:lnTo>
                    <a:lnTo>
                      <a:pt x="40249" y="12740"/>
                    </a:lnTo>
                    <a:lnTo>
                      <a:pt x="40016" y="13089"/>
                    </a:lnTo>
                    <a:lnTo>
                      <a:pt x="15763" y="42635"/>
                    </a:lnTo>
                    <a:lnTo>
                      <a:pt x="15588" y="42868"/>
                    </a:lnTo>
                    <a:cubicBezTo>
                      <a:pt x="15472" y="42926"/>
                      <a:pt x="15414" y="43043"/>
                      <a:pt x="15297" y="43101"/>
                    </a:cubicBezTo>
                    <a:cubicBezTo>
                      <a:pt x="15239" y="43217"/>
                      <a:pt x="15123" y="43275"/>
                      <a:pt x="15006" y="43392"/>
                    </a:cubicBezTo>
                    <a:cubicBezTo>
                      <a:pt x="14658" y="43566"/>
                      <a:pt x="14367" y="43799"/>
                      <a:pt x="14018" y="43915"/>
                    </a:cubicBezTo>
                    <a:cubicBezTo>
                      <a:pt x="13611" y="44090"/>
                      <a:pt x="13203" y="44148"/>
                      <a:pt x="12796" y="44206"/>
                    </a:cubicBezTo>
                    <a:cubicBezTo>
                      <a:pt x="12604" y="44230"/>
                      <a:pt x="12421" y="44244"/>
                      <a:pt x="12244" y="44244"/>
                    </a:cubicBezTo>
                    <a:cubicBezTo>
                      <a:pt x="11994" y="44244"/>
                      <a:pt x="11755" y="44216"/>
                      <a:pt x="11517" y="44148"/>
                    </a:cubicBezTo>
                    <a:cubicBezTo>
                      <a:pt x="11168" y="44090"/>
                      <a:pt x="10819" y="43973"/>
                      <a:pt x="10470" y="43799"/>
                    </a:cubicBezTo>
                    <a:cubicBezTo>
                      <a:pt x="10354" y="43741"/>
                      <a:pt x="10179" y="43682"/>
                      <a:pt x="10063" y="43624"/>
                    </a:cubicBezTo>
                    <a:cubicBezTo>
                      <a:pt x="9946" y="43566"/>
                      <a:pt x="9888" y="43508"/>
                      <a:pt x="9772" y="43392"/>
                    </a:cubicBezTo>
                    <a:lnTo>
                      <a:pt x="9597" y="43275"/>
                    </a:lnTo>
                    <a:lnTo>
                      <a:pt x="9365" y="43043"/>
                    </a:lnTo>
                    <a:cubicBezTo>
                      <a:pt x="9248" y="42984"/>
                      <a:pt x="9190" y="42868"/>
                      <a:pt x="9132" y="42810"/>
                    </a:cubicBezTo>
                    <a:cubicBezTo>
                      <a:pt x="9016" y="42694"/>
                      <a:pt x="8899" y="42577"/>
                      <a:pt x="8841" y="42461"/>
                    </a:cubicBezTo>
                    <a:cubicBezTo>
                      <a:pt x="8609" y="42170"/>
                      <a:pt x="8434" y="41821"/>
                      <a:pt x="8260" y="41472"/>
                    </a:cubicBezTo>
                    <a:cubicBezTo>
                      <a:pt x="8143" y="41123"/>
                      <a:pt x="8027" y="40658"/>
                      <a:pt x="7969" y="40251"/>
                    </a:cubicBezTo>
                    <a:cubicBezTo>
                      <a:pt x="7969" y="39844"/>
                      <a:pt x="7969" y="39437"/>
                      <a:pt x="8027" y="38971"/>
                    </a:cubicBezTo>
                    <a:cubicBezTo>
                      <a:pt x="8085" y="38622"/>
                      <a:pt x="8202" y="38273"/>
                      <a:pt x="8376" y="37924"/>
                    </a:cubicBezTo>
                    <a:cubicBezTo>
                      <a:pt x="8434" y="37808"/>
                      <a:pt x="8492" y="37692"/>
                      <a:pt x="8609" y="37575"/>
                    </a:cubicBezTo>
                    <a:cubicBezTo>
                      <a:pt x="8667" y="37459"/>
                      <a:pt x="8725" y="37343"/>
                      <a:pt x="8783" y="37285"/>
                    </a:cubicBezTo>
                    <a:lnTo>
                      <a:pt x="8958" y="36994"/>
                    </a:lnTo>
                    <a:lnTo>
                      <a:pt x="27395" y="14543"/>
                    </a:lnTo>
                    <a:cubicBezTo>
                      <a:pt x="27860" y="13962"/>
                      <a:pt x="27802" y="13148"/>
                      <a:pt x="27221" y="12682"/>
                    </a:cubicBezTo>
                    <a:lnTo>
                      <a:pt x="27162" y="12682"/>
                    </a:lnTo>
                    <a:cubicBezTo>
                      <a:pt x="26939" y="12483"/>
                      <a:pt x="26662" y="12391"/>
                      <a:pt x="26382" y="12391"/>
                    </a:cubicBezTo>
                    <a:cubicBezTo>
                      <a:pt x="26007" y="12391"/>
                      <a:pt x="25626" y="12557"/>
                      <a:pt x="25359" y="12857"/>
                    </a:cubicBezTo>
                    <a:lnTo>
                      <a:pt x="6864" y="35307"/>
                    </a:lnTo>
                    <a:lnTo>
                      <a:pt x="6573" y="35714"/>
                    </a:lnTo>
                    <a:cubicBezTo>
                      <a:pt x="6457" y="35831"/>
                      <a:pt x="6340" y="36005"/>
                      <a:pt x="6282" y="36180"/>
                    </a:cubicBezTo>
                    <a:cubicBezTo>
                      <a:pt x="6166" y="36354"/>
                      <a:pt x="6050" y="36587"/>
                      <a:pt x="5933" y="36819"/>
                    </a:cubicBezTo>
                    <a:cubicBezTo>
                      <a:pt x="5701" y="37343"/>
                      <a:pt x="5468" y="37866"/>
                      <a:pt x="5352" y="38506"/>
                    </a:cubicBezTo>
                    <a:cubicBezTo>
                      <a:pt x="5235" y="39146"/>
                      <a:pt x="5235" y="39844"/>
                      <a:pt x="5293" y="40542"/>
                    </a:cubicBezTo>
                    <a:cubicBezTo>
                      <a:pt x="5352" y="41181"/>
                      <a:pt x="5526" y="41879"/>
                      <a:pt x="5759" y="42519"/>
                    </a:cubicBezTo>
                    <a:cubicBezTo>
                      <a:pt x="5991" y="43043"/>
                      <a:pt x="6282" y="43566"/>
                      <a:pt x="6689" y="44031"/>
                    </a:cubicBezTo>
                    <a:cubicBezTo>
                      <a:pt x="6806" y="44264"/>
                      <a:pt x="6922" y="44439"/>
                      <a:pt x="7096" y="44613"/>
                    </a:cubicBezTo>
                    <a:cubicBezTo>
                      <a:pt x="7213" y="44729"/>
                      <a:pt x="7329" y="44846"/>
                      <a:pt x="7504" y="44962"/>
                    </a:cubicBezTo>
                    <a:lnTo>
                      <a:pt x="7853" y="45311"/>
                    </a:lnTo>
                    <a:lnTo>
                      <a:pt x="8202" y="45602"/>
                    </a:lnTo>
                    <a:cubicBezTo>
                      <a:pt x="8376" y="45718"/>
                      <a:pt x="8550" y="45776"/>
                      <a:pt x="8667" y="45893"/>
                    </a:cubicBezTo>
                    <a:cubicBezTo>
                      <a:pt x="8899" y="46009"/>
                      <a:pt x="9074" y="46125"/>
                      <a:pt x="9307" y="46242"/>
                    </a:cubicBezTo>
                    <a:cubicBezTo>
                      <a:pt x="9830" y="46474"/>
                      <a:pt x="10412" y="46649"/>
                      <a:pt x="10993" y="46765"/>
                    </a:cubicBezTo>
                    <a:cubicBezTo>
                      <a:pt x="11504" y="46850"/>
                      <a:pt x="11984" y="46904"/>
                      <a:pt x="12478" y="46904"/>
                    </a:cubicBezTo>
                    <a:cubicBezTo>
                      <a:pt x="12659" y="46904"/>
                      <a:pt x="12842" y="46897"/>
                      <a:pt x="13029" y="46881"/>
                    </a:cubicBezTo>
                    <a:cubicBezTo>
                      <a:pt x="13727" y="46823"/>
                      <a:pt x="14367" y="46649"/>
                      <a:pt x="15006" y="46416"/>
                    </a:cubicBezTo>
                    <a:cubicBezTo>
                      <a:pt x="15588" y="46183"/>
                      <a:pt x="16112" y="45893"/>
                      <a:pt x="16577" y="45544"/>
                    </a:cubicBezTo>
                    <a:cubicBezTo>
                      <a:pt x="16751" y="45369"/>
                      <a:pt x="16926" y="45253"/>
                      <a:pt x="17100" y="45078"/>
                    </a:cubicBezTo>
                    <a:cubicBezTo>
                      <a:pt x="17275" y="44962"/>
                      <a:pt x="17391" y="44846"/>
                      <a:pt x="17507" y="44671"/>
                    </a:cubicBezTo>
                    <a:lnTo>
                      <a:pt x="17856" y="44322"/>
                    </a:lnTo>
                    <a:lnTo>
                      <a:pt x="42110" y="14834"/>
                    </a:lnTo>
                    <a:lnTo>
                      <a:pt x="42459" y="14311"/>
                    </a:lnTo>
                    <a:lnTo>
                      <a:pt x="42633" y="14078"/>
                    </a:lnTo>
                    <a:lnTo>
                      <a:pt x="42866" y="13729"/>
                    </a:lnTo>
                    <a:cubicBezTo>
                      <a:pt x="42982" y="13497"/>
                      <a:pt x="43157" y="13206"/>
                      <a:pt x="43273" y="12915"/>
                    </a:cubicBezTo>
                    <a:cubicBezTo>
                      <a:pt x="43331" y="12799"/>
                      <a:pt x="43390" y="12624"/>
                      <a:pt x="43506" y="12450"/>
                    </a:cubicBezTo>
                    <a:lnTo>
                      <a:pt x="43680" y="11926"/>
                    </a:lnTo>
                    <a:cubicBezTo>
                      <a:pt x="43797" y="11577"/>
                      <a:pt x="43855" y="11228"/>
                      <a:pt x="43971" y="10763"/>
                    </a:cubicBezTo>
                    <a:cubicBezTo>
                      <a:pt x="44146" y="9890"/>
                      <a:pt x="44204" y="9018"/>
                      <a:pt x="44087" y="8204"/>
                    </a:cubicBezTo>
                    <a:cubicBezTo>
                      <a:pt x="44029" y="7331"/>
                      <a:pt x="43797" y="6459"/>
                      <a:pt x="43506" y="5645"/>
                    </a:cubicBezTo>
                    <a:cubicBezTo>
                      <a:pt x="43331" y="5296"/>
                      <a:pt x="43157" y="4947"/>
                      <a:pt x="42924" y="4598"/>
                    </a:cubicBezTo>
                    <a:lnTo>
                      <a:pt x="42692" y="4074"/>
                    </a:lnTo>
                    <a:cubicBezTo>
                      <a:pt x="42575" y="3958"/>
                      <a:pt x="42459" y="3784"/>
                      <a:pt x="42343" y="3667"/>
                    </a:cubicBezTo>
                    <a:cubicBezTo>
                      <a:pt x="42168" y="3435"/>
                      <a:pt x="41994" y="3202"/>
                      <a:pt x="41761" y="2969"/>
                    </a:cubicBezTo>
                    <a:lnTo>
                      <a:pt x="41587" y="2678"/>
                    </a:lnTo>
                    <a:lnTo>
                      <a:pt x="41354" y="2446"/>
                    </a:lnTo>
                    <a:lnTo>
                      <a:pt x="40830" y="2039"/>
                    </a:lnTo>
                    <a:lnTo>
                      <a:pt x="40365" y="1690"/>
                    </a:lnTo>
                    <a:lnTo>
                      <a:pt x="40132" y="1515"/>
                    </a:lnTo>
                    <a:lnTo>
                      <a:pt x="39783" y="1283"/>
                    </a:lnTo>
                    <a:cubicBezTo>
                      <a:pt x="39493" y="1166"/>
                      <a:pt x="39260" y="992"/>
                      <a:pt x="38969" y="875"/>
                    </a:cubicBezTo>
                    <a:lnTo>
                      <a:pt x="38504" y="643"/>
                    </a:lnTo>
                    <a:lnTo>
                      <a:pt x="37980" y="468"/>
                    </a:lnTo>
                    <a:cubicBezTo>
                      <a:pt x="37632" y="352"/>
                      <a:pt x="37224" y="294"/>
                      <a:pt x="36817" y="177"/>
                    </a:cubicBezTo>
                    <a:cubicBezTo>
                      <a:pt x="36254" y="65"/>
                      <a:pt x="35690" y="1"/>
                      <a:pt x="35127" y="1"/>
                    </a:cubicBezTo>
                    <a:close/>
                  </a:path>
                </a:pathLst>
              </a:custGeom>
              <a:solidFill>
                <a:srgbClr val="D1EAF7"/>
              </a:solidFill>
              <a:ln>
                <a:noFill/>
              </a:ln>
              <a:effectLst>
                <a:outerShdw blurRad="42863" dist="9525" dir="5400000" algn="bl" rotWithShape="0">
                  <a:srgbClr val="783F04">
                    <a:alpha val="5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sp>
          <p:nvSpPr>
            <p:cNvPr id="23" name="Metin kutusu 22"/>
            <p:cNvSpPr txBox="1"/>
            <p:nvPr/>
          </p:nvSpPr>
          <p:spPr>
            <a:xfrm>
              <a:off x="2413416" y="1738860"/>
              <a:ext cx="1467721" cy="5583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tr-TR" sz="3600" dirty="0" smtClean="0"/>
                <a:t>Secde</a:t>
              </a:r>
              <a:endParaRPr lang="tr-TR" sz="3600" dirty="0" smtClean="0"/>
            </a:p>
          </p:txBody>
        </p:sp>
        <p:sp>
          <p:nvSpPr>
            <p:cNvPr id="26" name="Dikdörtgen 25"/>
            <p:cNvSpPr/>
            <p:nvPr/>
          </p:nvSpPr>
          <p:spPr>
            <a:xfrm>
              <a:off x="854439" y="2716729"/>
              <a:ext cx="4856814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2800" dirty="0" smtClean="0"/>
                <a:t>Alnı, burnu, elleri, dizleri ve ayak parmaklarını yere koymak suretiyle Allah’ın huzurunda O’nun yüceliğini göstermektir.</a:t>
              </a:r>
              <a:endParaRPr lang="tr-TR" sz="2800" dirty="0"/>
            </a:p>
          </p:txBody>
        </p:sp>
      </p:grpSp>
      <p:sp>
        <p:nvSpPr>
          <p:cNvPr id="27" name="Dikdörtgen 26"/>
          <p:cNvSpPr/>
          <p:nvPr/>
        </p:nvSpPr>
        <p:spPr>
          <a:xfrm>
            <a:off x="1561476" y="5621313"/>
            <a:ext cx="9069049" cy="8394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3200" dirty="0" smtClean="0">
                <a:solidFill>
                  <a:schemeClr val="tx1"/>
                </a:solidFill>
              </a:rPr>
              <a:t>Secde sırasında nelere </a:t>
            </a:r>
            <a:r>
              <a:rPr lang="tr-TR" sz="3200" b="1" dirty="0" smtClean="0">
                <a:solidFill>
                  <a:schemeClr val="tx1"/>
                </a:solidFill>
              </a:rPr>
              <a:t>dikkat etmek </a:t>
            </a:r>
            <a:r>
              <a:rPr lang="tr-TR" sz="3200" dirty="0" smtClean="0">
                <a:solidFill>
                  <a:schemeClr val="tx1"/>
                </a:solidFill>
              </a:rPr>
              <a:t>gerekir?</a:t>
            </a:r>
            <a:endParaRPr lang="tr-TR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3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147;p33"/>
          <p:cNvSpPr/>
          <p:nvPr/>
        </p:nvSpPr>
        <p:spPr>
          <a:xfrm>
            <a:off x="6610145" y="1668127"/>
            <a:ext cx="3552661" cy="1512987"/>
          </a:xfrm>
          <a:custGeom>
            <a:avLst/>
            <a:gdLst/>
            <a:ahLst/>
            <a:cxnLst/>
            <a:rect l="l" t="t" r="r" b="b"/>
            <a:pathLst>
              <a:path w="83898" h="35730" extrusionOk="0">
                <a:moveTo>
                  <a:pt x="52277" y="0"/>
                </a:moveTo>
                <a:lnTo>
                  <a:pt x="49651" y="63"/>
                </a:lnTo>
                <a:lnTo>
                  <a:pt x="47695" y="206"/>
                </a:lnTo>
                <a:lnTo>
                  <a:pt x="46383" y="358"/>
                </a:lnTo>
                <a:lnTo>
                  <a:pt x="45731" y="447"/>
                </a:lnTo>
                <a:lnTo>
                  <a:pt x="44874" y="563"/>
                </a:lnTo>
                <a:lnTo>
                  <a:pt x="43168" y="724"/>
                </a:lnTo>
                <a:lnTo>
                  <a:pt x="41444" y="786"/>
                </a:lnTo>
                <a:lnTo>
                  <a:pt x="39721" y="759"/>
                </a:lnTo>
                <a:lnTo>
                  <a:pt x="38846" y="706"/>
                </a:lnTo>
                <a:lnTo>
                  <a:pt x="37828" y="643"/>
                </a:lnTo>
                <a:lnTo>
                  <a:pt x="35774" y="599"/>
                </a:lnTo>
                <a:lnTo>
                  <a:pt x="33720" y="643"/>
                </a:lnTo>
                <a:lnTo>
                  <a:pt x="31666" y="742"/>
                </a:lnTo>
                <a:lnTo>
                  <a:pt x="30639" y="804"/>
                </a:lnTo>
                <a:lnTo>
                  <a:pt x="25460" y="1152"/>
                </a:lnTo>
                <a:lnTo>
                  <a:pt x="15101" y="1947"/>
                </a:lnTo>
                <a:lnTo>
                  <a:pt x="9922" y="2349"/>
                </a:lnTo>
                <a:lnTo>
                  <a:pt x="9350" y="2394"/>
                </a:lnTo>
                <a:lnTo>
                  <a:pt x="8225" y="2519"/>
                </a:lnTo>
                <a:lnTo>
                  <a:pt x="7109" y="2742"/>
                </a:lnTo>
                <a:lnTo>
                  <a:pt x="6305" y="3019"/>
                </a:lnTo>
                <a:lnTo>
                  <a:pt x="5778" y="3260"/>
                </a:lnTo>
                <a:lnTo>
                  <a:pt x="5519" y="3403"/>
                </a:lnTo>
                <a:lnTo>
                  <a:pt x="5153" y="3626"/>
                </a:lnTo>
                <a:lnTo>
                  <a:pt x="4474" y="4090"/>
                </a:lnTo>
                <a:lnTo>
                  <a:pt x="3849" y="4590"/>
                </a:lnTo>
                <a:lnTo>
                  <a:pt x="3278" y="5117"/>
                </a:lnTo>
                <a:lnTo>
                  <a:pt x="2769" y="5671"/>
                </a:lnTo>
                <a:lnTo>
                  <a:pt x="2304" y="6260"/>
                </a:lnTo>
                <a:lnTo>
                  <a:pt x="1894" y="6867"/>
                </a:lnTo>
                <a:lnTo>
                  <a:pt x="1536" y="7502"/>
                </a:lnTo>
                <a:lnTo>
                  <a:pt x="1215" y="8162"/>
                </a:lnTo>
                <a:lnTo>
                  <a:pt x="947" y="8841"/>
                </a:lnTo>
                <a:lnTo>
                  <a:pt x="715" y="9546"/>
                </a:lnTo>
                <a:lnTo>
                  <a:pt x="527" y="10270"/>
                </a:lnTo>
                <a:lnTo>
                  <a:pt x="313" y="11386"/>
                </a:lnTo>
                <a:lnTo>
                  <a:pt x="152" y="12949"/>
                </a:lnTo>
                <a:lnTo>
                  <a:pt x="126" y="13752"/>
                </a:lnTo>
                <a:lnTo>
                  <a:pt x="134" y="15021"/>
                </a:lnTo>
                <a:lnTo>
                  <a:pt x="188" y="16932"/>
                </a:lnTo>
                <a:lnTo>
                  <a:pt x="161" y="18191"/>
                </a:lnTo>
                <a:lnTo>
                  <a:pt x="99" y="18816"/>
                </a:lnTo>
                <a:lnTo>
                  <a:pt x="45" y="19334"/>
                </a:lnTo>
                <a:lnTo>
                  <a:pt x="0" y="20361"/>
                </a:lnTo>
                <a:lnTo>
                  <a:pt x="36" y="21370"/>
                </a:lnTo>
                <a:lnTo>
                  <a:pt x="134" y="22370"/>
                </a:lnTo>
                <a:lnTo>
                  <a:pt x="295" y="23361"/>
                </a:lnTo>
                <a:lnTo>
                  <a:pt x="510" y="24343"/>
                </a:lnTo>
                <a:lnTo>
                  <a:pt x="911" y="25799"/>
                </a:lnTo>
                <a:lnTo>
                  <a:pt x="1233" y="26772"/>
                </a:lnTo>
                <a:lnTo>
                  <a:pt x="1411" y="27272"/>
                </a:lnTo>
                <a:lnTo>
                  <a:pt x="1840" y="28210"/>
                </a:lnTo>
                <a:lnTo>
                  <a:pt x="2358" y="29058"/>
                </a:lnTo>
                <a:lnTo>
                  <a:pt x="2956" y="29817"/>
                </a:lnTo>
                <a:lnTo>
                  <a:pt x="3653" y="30487"/>
                </a:lnTo>
                <a:lnTo>
                  <a:pt x="4430" y="31059"/>
                </a:lnTo>
                <a:lnTo>
                  <a:pt x="5296" y="31514"/>
                </a:lnTo>
                <a:lnTo>
                  <a:pt x="6260" y="31871"/>
                </a:lnTo>
                <a:lnTo>
                  <a:pt x="6787" y="31996"/>
                </a:lnTo>
                <a:lnTo>
                  <a:pt x="7412" y="32130"/>
                </a:lnTo>
                <a:lnTo>
                  <a:pt x="8663" y="32336"/>
                </a:lnTo>
                <a:lnTo>
                  <a:pt x="9931" y="32470"/>
                </a:lnTo>
                <a:lnTo>
                  <a:pt x="11190" y="32550"/>
                </a:lnTo>
                <a:lnTo>
                  <a:pt x="12458" y="32568"/>
                </a:lnTo>
                <a:lnTo>
                  <a:pt x="13726" y="32541"/>
                </a:lnTo>
                <a:lnTo>
                  <a:pt x="15619" y="32443"/>
                </a:lnTo>
                <a:lnTo>
                  <a:pt x="16878" y="32336"/>
                </a:lnTo>
                <a:lnTo>
                  <a:pt x="18200" y="32220"/>
                </a:lnTo>
                <a:lnTo>
                  <a:pt x="20825" y="32104"/>
                </a:lnTo>
                <a:lnTo>
                  <a:pt x="22138" y="32112"/>
                </a:lnTo>
                <a:lnTo>
                  <a:pt x="25781" y="32166"/>
                </a:lnTo>
                <a:lnTo>
                  <a:pt x="31238" y="32282"/>
                </a:lnTo>
                <a:lnTo>
                  <a:pt x="34881" y="32318"/>
                </a:lnTo>
                <a:lnTo>
                  <a:pt x="36703" y="32309"/>
                </a:lnTo>
                <a:lnTo>
                  <a:pt x="38194" y="32300"/>
                </a:lnTo>
                <a:lnTo>
                  <a:pt x="41168" y="32211"/>
                </a:lnTo>
                <a:lnTo>
                  <a:pt x="45633" y="32023"/>
                </a:lnTo>
                <a:lnTo>
                  <a:pt x="48615" y="31898"/>
                </a:lnTo>
                <a:lnTo>
                  <a:pt x="49973" y="31845"/>
                </a:lnTo>
                <a:lnTo>
                  <a:pt x="51321" y="31791"/>
                </a:lnTo>
                <a:lnTo>
                  <a:pt x="53027" y="31702"/>
                </a:lnTo>
                <a:lnTo>
                  <a:pt x="56447" y="31523"/>
                </a:lnTo>
                <a:lnTo>
                  <a:pt x="58152" y="31487"/>
                </a:lnTo>
                <a:lnTo>
                  <a:pt x="60581" y="31487"/>
                </a:lnTo>
                <a:lnTo>
                  <a:pt x="65430" y="31577"/>
                </a:lnTo>
                <a:lnTo>
                  <a:pt x="67859" y="31603"/>
                </a:lnTo>
                <a:lnTo>
                  <a:pt x="69243" y="31612"/>
                </a:lnTo>
                <a:lnTo>
                  <a:pt x="72021" y="31603"/>
                </a:lnTo>
                <a:lnTo>
                  <a:pt x="74101" y="31487"/>
                </a:lnTo>
                <a:lnTo>
                  <a:pt x="75486" y="31327"/>
                </a:lnTo>
                <a:lnTo>
                  <a:pt x="76861" y="31085"/>
                </a:lnTo>
                <a:lnTo>
                  <a:pt x="78245" y="30737"/>
                </a:lnTo>
                <a:lnTo>
                  <a:pt x="78924" y="30505"/>
                </a:lnTo>
                <a:lnTo>
                  <a:pt x="78816" y="30737"/>
                </a:lnTo>
                <a:lnTo>
                  <a:pt x="78548" y="31175"/>
                </a:lnTo>
                <a:lnTo>
                  <a:pt x="78263" y="31559"/>
                </a:lnTo>
                <a:lnTo>
                  <a:pt x="77932" y="31898"/>
                </a:lnTo>
                <a:lnTo>
                  <a:pt x="77575" y="32193"/>
                </a:lnTo>
                <a:lnTo>
                  <a:pt x="77191" y="32443"/>
                </a:lnTo>
                <a:lnTo>
                  <a:pt x="76789" y="32648"/>
                </a:lnTo>
                <a:lnTo>
                  <a:pt x="76370" y="32800"/>
                </a:lnTo>
                <a:lnTo>
                  <a:pt x="76146" y="32854"/>
                </a:lnTo>
                <a:lnTo>
                  <a:pt x="75486" y="33005"/>
                </a:lnTo>
                <a:lnTo>
                  <a:pt x="74155" y="33238"/>
                </a:lnTo>
                <a:lnTo>
                  <a:pt x="72815" y="33407"/>
                </a:lnTo>
                <a:lnTo>
                  <a:pt x="71467" y="33514"/>
                </a:lnTo>
                <a:lnTo>
                  <a:pt x="70788" y="33541"/>
                </a:lnTo>
                <a:lnTo>
                  <a:pt x="67779" y="33631"/>
                </a:lnTo>
                <a:lnTo>
                  <a:pt x="61742" y="33693"/>
                </a:lnTo>
                <a:lnTo>
                  <a:pt x="58724" y="33711"/>
                </a:lnTo>
                <a:lnTo>
                  <a:pt x="57411" y="33693"/>
                </a:lnTo>
                <a:lnTo>
                  <a:pt x="55438" y="33595"/>
                </a:lnTo>
                <a:lnTo>
                  <a:pt x="54116" y="33559"/>
                </a:lnTo>
                <a:lnTo>
                  <a:pt x="53464" y="33568"/>
                </a:lnTo>
                <a:lnTo>
                  <a:pt x="46999" y="33756"/>
                </a:lnTo>
                <a:lnTo>
                  <a:pt x="40543" y="33979"/>
                </a:lnTo>
                <a:lnTo>
                  <a:pt x="38944" y="33988"/>
                </a:lnTo>
                <a:lnTo>
                  <a:pt x="37337" y="33961"/>
                </a:lnTo>
                <a:lnTo>
                  <a:pt x="36676" y="33961"/>
                </a:lnTo>
                <a:lnTo>
                  <a:pt x="35363" y="34015"/>
                </a:lnTo>
                <a:lnTo>
                  <a:pt x="33390" y="34166"/>
                </a:lnTo>
                <a:lnTo>
                  <a:pt x="30773" y="34399"/>
                </a:lnTo>
                <a:lnTo>
                  <a:pt x="28800" y="34497"/>
                </a:lnTo>
                <a:lnTo>
                  <a:pt x="27478" y="34497"/>
                </a:lnTo>
                <a:lnTo>
                  <a:pt x="26808" y="34470"/>
                </a:lnTo>
                <a:lnTo>
                  <a:pt x="25594" y="34399"/>
                </a:lnTo>
                <a:lnTo>
                  <a:pt x="23147" y="34345"/>
                </a:lnTo>
                <a:lnTo>
                  <a:pt x="19477" y="34345"/>
                </a:lnTo>
                <a:lnTo>
                  <a:pt x="17030" y="34354"/>
                </a:lnTo>
                <a:lnTo>
                  <a:pt x="15833" y="34363"/>
                </a:lnTo>
                <a:lnTo>
                  <a:pt x="13449" y="34416"/>
                </a:lnTo>
                <a:lnTo>
                  <a:pt x="11520" y="34416"/>
                </a:lnTo>
                <a:lnTo>
                  <a:pt x="10413" y="34381"/>
                </a:lnTo>
                <a:lnTo>
                  <a:pt x="9698" y="34273"/>
                </a:lnTo>
                <a:lnTo>
                  <a:pt x="9350" y="34184"/>
                </a:lnTo>
                <a:lnTo>
                  <a:pt x="8734" y="33997"/>
                </a:lnTo>
                <a:lnTo>
                  <a:pt x="7520" y="33532"/>
                </a:lnTo>
                <a:lnTo>
                  <a:pt x="6359" y="32961"/>
                </a:lnTo>
                <a:lnTo>
                  <a:pt x="5242" y="32282"/>
                </a:lnTo>
                <a:lnTo>
                  <a:pt x="4707" y="31898"/>
                </a:lnTo>
                <a:lnTo>
                  <a:pt x="4448" y="31764"/>
                </a:lnTo>
                <a:lnTo>
                  <a:pt x="3992" y="31603"/>
                </a:lnTo>
                <a:lnTo>
                  <a:pt x="3992" y="31603"/>
                </a:lnTo>
                <a:lnTo>
                  <a:pt x="4019" y="31845"/>
                </a:lnTo>
                <a:lnTo>
                  <a:pt x="4055" y="32166"/>
                </a:lnTo>
                <a:lnTo>
                  <a:pt x="4099" y="32255"/>
                </a:lnTo>
                <a:lnTo>
                  <a:pt x="4349" y="32604"/>
                </a:lnTo>
                <a:lnTo>
                  <a:pt x="4876" y="33273"/>
                </a:lnTo>
                <a:lnTo>
                  <a:pt x="5457" y="33881"/>
                </a:lnTo>
                <a:lnTo>
                  <a:pt x="5948" y="34282"/>
                </a:lnTo>
                <a:lnTo>
                  <a:pt x="6323" y="34515"/>
                </a:lnTo>
                <a:lnTo>
                  <a:pt x="6519" y="34613"/>
                </a:lnTo>
                <a:lnTo>
                  <a:pt x="7037" y="34863"/>
                </a:lnTo>
                <a:lnTo>
                  <a:pt x="8100" y="35238"/>
                </a:lnTo>
                <a:lnTo>
                  <a:pt x="9181" y="35479"/>
                </a:lnTo>
                <a:lnTo>
                  <a:pt x="10288" y="35604"/>
                </a:lnTo>
                <a:lnTo>
                  <a:pt x="10850" y="35613"/>
                </a:lnTo>
                <a:lnTo>
                  <a:pt x="18387" y="35613"/>
                </a:lnTo>
                <a:lnTo>
                  <a:pt x="25915" y="35622"/>
                </a:lnTo>
                <a:lnTo>
                  <a:pt x="26898" y="35640"/>
                </a:lnTo>
                <a:lnTo>
                  <a:pt x="28853" y="35729"/>
                </a:lnTo>
                <a:lnTo>
                  <a:pt x="29836" y="35720"/>
                </a:lnTo>
                <a:lnTo>
                  <a:pt x="35720" y="35533"/>
                </a:lnTo>
                <a:lnTo>
                  <a:pt x="41596" y="35309"/>
                </a:lnTo>
                <a:lnTo>
                  <a:pt x="45490" y="35166"/>
                </a:lnTo>
                <a:lnTo>
                  <a:pt x="49374" y="35006"/>
                </a:lnTo>
                <a:lnTo>
                  <a:pt x="52062" y="34881"/>
                </a:lnTo>
                <a:lnTo>
                  <a:pt x="56099" y="34675"/>
                </a:lnTo>
                <a:lnTo>
                  <a:pt x="58786" y="34577"/>
                </a:lnTo>
                <a:lnTo>
                  <a:pt x="60135" y="34541"/>
                </a:lnTo>
                <a:lnTo>
                  <a:pt x="63019" y="34515"/>
                </a:lnTo>
                <a:lnTo>
                  <a:pt x="68806" y="34586"/>
                </a:lnTo>
                <a:lnTo>
                  <a:pt x="71690" y="34622"/>
                </a:lnTo>
                <a:lnTo>
                  <a:pt x="72396" y="34613"/>
                </a:lnTo>
                <a:lnTo>
                  <a:pt x="73780" y="34470"/>
                </a:lnTo>
                <a:lnTo>
                  <a:pt x="75128" y="34193"/>
                </a:lnTo>
                <a:lnTo>
                  <a:pt x="76468" y="33818"/>
                </a:lnTo>
                <a:lnTo>
                  <a:pt x="77120" y="33595"/>
                </a:lnTo>
                <a:lnTo>
                  <a:pt x="77343" y="33506"/>
                </a:lnTo>
                <a:lnTo>
                  <a:pt x="77781" y="33309"/>
                </a:lnTo>
                <a:lnTo>
                  <a:pt x="78200" y="33068"/>
                </a:lnTo>
                <a:lnTo>
                  <a:pt x="78593" y="32791"/>
                </a:lnTo>
                <a:lnTo>
                  <a:pt x="78772" y="32648"/>
                </a:lnTo>
                <a:lnTo>
                  <a:pt x="79022" y="32425"/>
                </a:lnTo>
                <a:lnTo>
                  <a:pt x="79433" y="31943"/>
                </a:lnTo>
                <a:lnTo>
                  <a:pt x="79781" y="31425"/>
                </a:lnTo>
                <a:lnTo>
                  <a:pt x="80076" y="30871"/>
                </a:lnTo>
                <a:lnTo>
                  <a:pt x="80459" y="30005"/>
                </a:lnTo>
                <a:lnTo>
                  <a:pt x="80951" y="28844"/>
                </a:lnTo>
                <a:lnTo>
                  <a:pt x="81236" y="28290"/>
                </a:lnTo>
                <a:lnTo>
                  <a:pt x="81263" y="28219"/>
                </a:lnTo>
                <a:lnTo>
                  <a:pt x="81236" y="28005"/>
                </a:lnTo>
                <a:lnTo>
                  <a:pt x="81138" y="27772"/>
                </a:lnTo>
                <a:lnTo>
                  <a:pt x="80995" y="27567"/>
                </a:lnTo>
                <a:lnTo>
                  <a:pt x="80915" y="27496"/>
                </a:lnTo>
                <a:lnTo>
                  <a:pt x="80852" y="27460"/>
                </a:lnTo>
                <a:lnTo>
                  <a:pt x="80647" y="27442"/>
                </a:lnTo>
                <a:lnTo>
                  <a:pt x="80424" y="27487"/>
                </a:lnTo>
                <a:lnTo>
                  <a:pt x="80209" y="27576"/>
                </a:lnTo>
                <a:lnTo>
                  <a:pt x="80138" y="27630"/>
                </a:lnTo>
                <a:lnTo>
                  <a:pt x="79950" y="27817"/>
                </a:lnTo>
                <a:lnTo>
                  <a:pt x="79540" y="28156"/>
                </a:lnTo>
                <a:lnTo>
                  <a:pt x="78897" y="28594"/>
                </a:lnTo>
                <a:lnTo>
                  <a:pt x="77977" y="29032"/>
                </a:lnTo>
                <a:lnTo>
                  <a:pt x="76995" y="29344"/>
                </a:lnTo>
                <a:lnTo>
                  <a:pt x="76486" y="29433"/>
                </a:lnTo>
                <a:lnTo>
                  <a:pt x="75396" y="29603"/>
                </a:lnTo>
                <a:lnTo>
                  <a:pt x="73744" y="29773"/>
                </a:lnTo>
                <a:lnTo>
                  <a:pt x="72637" y="29835"/>
                </a:lnTo>
                <a:lnTo>
                  <a:pt x="72083" y="29844"/>
                </a:lnTo>
                <a:lnTo>
                  <a:pt x="69145" y="29880"/>
                </a:lnTo>
                <a:lnTo>
                  <a:pt x="63251" y="29889"/>
                </a:lnTo>
                <a:lnTo>
                  <a:pt x="60305" y="29889"/>
                </a:lnTo>
                <a:lnTo>
                  <a:pt x="56777" y="29871"/>
                </a:lnTo>
                <a:lnTo>
                  <a:pt x="53250" y="29889"/>
                </a:lnTo>
                <a:lnTo>
                  <a:pt x="52482" y="29925"/>
                </a:lnTo>
                <a:lnTo>
                  <a:pt x="50955" y="30103"/>
                </a:lnTo>
                <a:lnTo>
                  <a:pt x="50196" y="30166"/>
                </a:lnTo>
                <a:lnTo>
                  <a:pt x="48642" y="30228"/>
                </a:lnTo>
                <a:lnTo>
                  <a:pt x="45534" y="30318"/>
                </a:lnTo>
                <a:lnTo>
                  <a:pt x="43990" y="30389"/>
                </a:lnTo>
                <a:lnTo>
                  <a:pt x="41462" y="30541"/>
                </a:lnTo>
                <a:lnTo>
                  <a:pt x="36399" y="30871"/>
                </a:lnTo>
                <a:lnTo>
                  <a:pt x="33872" y="30978"/>
                </a:lnTo>
                <a:lnTo>
                  <a:pt x="33184" y="30996"/>
                </a:lnTo>
                <a:lnTo>
                  <a:pt x="31818" y="30960"/>
                </a:lnTo>
                <a:lnTo>
                  <a:pt x="29755" y="30827"/>
                </a:lnTo>
                <a:lnTo>
                  <a:pt x="28389" y="30719"/>
                </a:lnTo>
                <a:lnTo>
                  <a:pt x="27273" y="30648"/>
                </a:lnTo>
                <a:lnTo>
                  <a:pt x="25049" y="30559"/>
                </a:lnTo>
                <a:lnTo>
                  <a:pt x="22817" y="30541"/>
                </a:lnTo>
                <a:lnTo>
                  <a:pt x="20593" y="30621"/>
                </a:lnTo>
                <a:lnTo>
                  <a:pt x="19477" y="30702"/>
                </a:lnTo>
                <a:lnTo>
                  <a:pt x="18896" y="30746"/>
                </a:lnTo>
                <a:lnTo>
                  <a:pt x="17735" y="30746"/>
                </a:lnTo>
                <a:lnTo>
                  <a:pt x="16575" y="30728"/>
                </a:lnTo>
                <a:lnTo>
                  <a:pt x="15423" y="30746"/>
                </a:lnTo>
                <a:lnTo>
                  <a:pt x="14842" y="30791"/>
                </a:lnTo>
                <a:lnTo>
                  <a:pt x="14029" y="30862"/>
                </a:lnTo>
                <a:lnTo>
                  <a:pt x="12413" y="30943"/>
                </a:lnTo>
                <a:lnTo>
                  <a:pt x="10806" y="30943"/>
                </a:lnTo>
                <a:lnTo>
                  <a:pt x="9189" y="30844"/>
                </a:lnTo>
                <a:lnTo>
                  <a:pt x="8377" y="30755"/>
                </a:lnTo>
                <a:lnTo>
                  <a:pt x="7868" y="30684"/>
                </a:lnTo>
                <a:lnTo>
                  <a:pt x="6921" y="30460"/>
                </a:lnTo>
                <a:lnTo>
                  <a:pt x="6064" y="30139"/>
                </a:lnTo>
                <a:lnTo>
                  <a:pt x="5305" y="29719"/>
                </a:lnTo>
                <a:lnTo>
                  <a:pt x="4617" y="29183"/>
                </a:lnTo>
                <a:lnTo>
                  <a:pt x="4019" y="28549"/>
                </a:lnTo>
                <a:lnTo>
                  <a:pt x="3501" y="27799"/>
                </a:lnTo>
                <a:lnTo>
                  <a:pt x="3072" y="26942"/>
                </a:lnTo>
                <a:lnTo>
                  <a:pt x="2885" y="26469"/>
                </a:lnTo>
                <a:lnTo>
                  <a:pt x="2706" y="25978"/>
                </a:lnTo>
                <a:lnTo>
                  <a:pt x="2429" y="24995"/>
                </a:lnTo>
                <a:lnTo>
                  <a:pt x="2215" y="24004"/>
                </a:lnTo>
                <a:lnTo>
                  <a:pt x="2072" y="23004"/>
                </a:lnTo>
                <a:lnTo>
                  <a:pt x="1983" y="22004"/>
                </a:lnTo>
                <a:lnTo>
                  <a:pt x="1947" y="21004"/>
                </a:lnTo>
                <a:lnTo>
                  <a:pt x="1983" y="19486"/>
                </a:lnTo>
                <a:lnTo>
                  <a:pt x="2063" y="18459"/>
                </a:lnTo>
                <a:lnTo>
                  <a:pt x="2099" y="17958"/>
                </a:lnTo>
                <a:lnTo>
                  <a:pt x="2135" y="16940"/>
                </a:lnTo>
                <a:lnTo>
                  <a:pt x="2135" y="15422"/>
                </a:lnTo>
                <a:lnTo>
                  <a:pt x="2153" y="14404"/>
                </a:lnTo>
                <a:lnTo>
                  <a:pt x="2179" y="13529"/>
                </a:lnTo>
                <a:lnTo>
                  <a:pt x="2224" y="12225"/>
                </a:lnTo>
                <a:lnTo>
                  <a:pt x="2295" y="11359"/>
                </a:lnTo>
                <a:lnTo>
                  <a:pt x="2367" y="10931"/>
                </a:lnTo>
                <a:lnTo>
                  <a:pt x="2483" y="10323"/>
                </a:lnTo>
                <a:lnTo>
                  <a:pt x="2822" y="9198"/>
                </a:lnTo>
                <a:lnTo>
                  <a:pt x="3287" y="8180"/>
                </a:lnTo>
                <a:lnTo>
                  <a:pt x="3885" y="7269"/>
                </a:lnTo>
                <a:lnTo>
                  <a:pt x="4599" y="6466"/>
                </a:lnTo>
                <a:lnTo>
                  <a:pt x="5439" y="5778"/>
                </a:lnTo>
                <a:lnTo>
                  <a:pt x="6403" y="5207"/>
                </a:lnTo>
                <a:lnTo>
                  <a:pt x="7484" y="4751"/>
                </a:lnTo>
                <a:lnTo>
                  <a:pt x="8064" y="4573"/>
                </a:lnTo>
                <a:lnTo>
                  <a:pt x="8636" y="4421"/>
                </a:lnTo>
                <a:lnTo>
                  <a:pt x="9806" y="4206"/>
                </a:lnTo>
                <a:lnTo>
                  <a:pt x="11601" y="4019"/>
                </a:lnTo>
                <a:lnTo>
                  <a:pt x="12788" y="3938"/>
                </a:lnTo>
                <a:lnTo>
                  <a:pt x="16003" y="3742"/>
                </a:lnTo>
                <a:lnTo>
                  <a:pt x="20816" y="3501"/>
                </a:lnTo>
                <a:lnTo>
                  <a:pt x="24022" y="3304"/>
                </a:lnTo>
                <a:lnTo>
                  <a:pt x="25621" y="3179"/>
                </a:lnTo>
                <a:lnTo>
                  <a:pt x="27219" y="3045"/>
                </a:lnTo>
                <a:lnTo>
                  <a:pt x="30407" y="2840"/>
                </a:lnTo>
                <a:lnTo>
                  <a:pt x="33604" y="2724"/>
                </a:lnTo>
                <a:lnTo>
                  <a:pt x="35997" y="2724"/>
                </a:lnTo>
                <a:lnTo>
                  <a:pt x="37596" y="2769"/>
                </a:lnTo>
                <a:lnTo>
                  <a:pt x="38390" y="2813"/>
                </a:lnTo>
                <a:lnTo>
                  <a:pt x="39230" y="2858"/>
                </a:lnTo>
                <a:lnTo>
                  <a:pt x="40891" y="2867"/>
                </a:lnTo>
                <a:lnTo>
                  <a:pt x="42543" y="2787"/>
                </a:lnTo>
                <a:lnTo>
                  <a:pt x="44186" y="2617"/>
                </a:lnTo>
                <a:lnTo>
                  <a:pt x="45008" y="2492"/>
                </a:lnTo>
                <a:lnTo>
                  <a:pt x="46186" y="2322"/>
                </a:lnTo>
                <a:lnTo>
                  <a:pt x="48544" y="2063"/>
                </a:lnTo>
                <a:lnTo>
                  <a:pt x="50901" y="1911"/>
                </a:lnTo>
                <a:lnTo>
                  <a:pt x="53259" y="1840"/>
                </a:lnTo>
                <a:lnTo>
                  <a:pt x="55616" y="1858"/>
                </a:lnTo>
                <a:lnTo>
                  <a:pt x="57983" y="1929"/>
                </a:lnTo>
                <a:lnTo>
                  <a:pt x="61519" y="2117"/>
                </a:lnTo>
                <a:lnTo>
                  <a:pt x="63885" y="2286"/>
                </a:lnTo>
                <a:lnTo>
                  <a:pt x="66180" y="2465"/>
                </a:lnTo>
                <a:lnTo>
                  <a:pt x="70770" y="2778"/>
                </a:lnTo>
                <a:lnTo>
                  <a:pt x="73074" y="2876"/>
                </a:lnTo>
                <a:lnTo>
                  <a:pt x="73601" y="2894"/>
                </a:lnTo>
                <a:lnTo>
                  <a:pt x="74637" y="2992"/>
                </a:lnTo>
                <a:lnTo>
                  <a:pt x="75646" y="3179"/>
                </a:lnTo>
                <a:lnTo>
                  <a:pt x="76629" y="3465"/>
                </a:lnTo>
                <a:lnTo>
                  <a:pt x="77102" y="3662"/>
                </a:lnTo>
                <a:lnTo>
                  <a:pt x="77459" y="3822"/>
                </a:lnTo>
                <a:lnTo>
                  <a:pt x="78156" y="4180"/>
                </a:lnTo>
                <a:lnTo>
                  <a:pt x="78790" y="4581"/>
                </a:lnTo>
                <a:lnTo>
                  <a:pt x="79379" y="5046"/>
                </a:lnTo>
                <a:lnTo>
                  <a:pt x="79897" y="5573"/>
                </a:lnTo>
                <a:lnTo>
                  <a:pt x="80334" y="6171"/>
                </a:lnTo>
                <a:lnTo>
                  <a:pt x="80683" y="6841"/>
                </a:lnTo>
                <a:lnTo>
                  <a:pt x="80942" y="7600"/>
                </a:lnTo>
                <a:lnTo>
                  <a:pt x="81031" y="8019"/>
                </a:lnTo>
                <a:lnTo>
                  <a:pt x="81120" y="8493"/>
                </a:lnTo>
                <a:lnTo>
                  <a:pt x="81290" y="9439"/>
                </a:lnTo>
                <a:lnTo>
                  <a:pt x="81344" y="9913"/>
                </a:lnTo>
                <a:lnTo>
                  <a:pt x="81558" y="12690"/>
                </a:lnTo>
                <a:lnTo>
                  <a:pt x="81987" y="18235"/>
                </a:lnTo>
                <a:lnTo>
                  <a:pt x="82165" y="21013"/>
                </a:lnTo>
                <a:lnTo>
                  <a:pt x="82201" y="21647"/>
                </a:lnTo>
                <a:lnTo>
                  <a:pt x="82201" y="22906"/>
                </a:lnTo>
                <a:lnTo>
                  <a:pt x="82112" y="23843"/>
                </a:lnTo>
                <a:lnTo>
                  <a:pt x="81995" y="24459"/>
                </a:lnTo>
                <a:lnTo>
                  <a:pt x="81835" y="25067"/>
                </a:lnTo>
                <a:lnTo>
                  <a:pt x="81620" y="25674"/>
                </a:lnTo>
                <a:lnTo>
                  <a:pt x="81478" y="25978"/>
                </a:lnTo>
                <a:lnTo>
                  <a:pt x="81460" y="26058"/>
                </a:lnTo>
                <a:lnTo>
                  <a:pt x="81504" y="26290"/>
                </a:lnTo>
                <a:lnTo>
                  <a:pt x="81719" y="26674"/>
                </a:lnTo>
                <a:lnTo>
                  <a:pt x="81897" y="26879"/>
                </a:lnTo>
                <a:lnTo>
                  <a:pt x="81951" y="26924"/>
                </a:lnTo>
                <a:lnTo>
                  <a:pt x="82129" y="26960"/>
                </a:lnTo>
                <a:lnTo>
                  <a:pt x="82353" y="26951"/>
                </a:lnTo>
                <a:lnTo>
                  <a:pt x="82540" y="26897"/>
                </a:lnTo>
                <a:lnTo>
                  <a:pt x="82603" y="26853"/>
                </a:lnTo>
                <a:lnTo>
                  <a:pt x="82862" y="26594"/>
                </a:lnTo>
                <a:lnTo>
                  <a:pt x="83219" y="26156"/>
                </a:lnTo>
                <a:lnTo>
                  <a:pt x="83389" y="25844"/>
                </a:lnTo>
                <a:lnTo>
                  <a:pt x="83433" y="25674"/>
                </a:lnTo>
                <a:lnTo>
                  <a:pt x="83612" y="24843"/>
                </a:lnTo>
                <a:lnTo>
                  <a:pt x="83817" y="23575"/>
                </a:lnTo>
                <a:lnTo>
                  <a:pt x="83889" y="22727"/>
                </a:lnTo>
                <a:lnTo>
                  <a:pt x="83898" y="22298"/>
                </a:lnTo>
                <a:lnTo>
                  <a:pt x="83889" y="20879"/>
                </a:lnTo>
                <a:lnTo>
                  <a:pt x="83737" y="18030"/>
                </a:lnTo>
                <a:lnTo>
                  <a:pt x="83630" y="16601"/>
                </a:lnTo>
                <a:lnTo>
                  <a:pt x="83487" y="14601"/>
                </a:lnTo>
                <a:lnTo>
                  <a:pt x="83138" y="10582"/>
                </a:lnTo>
                <a:lnTo>
                  <a:pt x="82915" y="8582"/>
                </a:lnTo>
                <a:lnTo>
                  <a:pt x="82853" y="8189"/>
                </a:lnTo>
                <a:lnTo>
                  <a:pt x="82692" y="7448"/>
                </a:lnTo>
                <a:lnTo>
                  <a:pt x="82478" y="6742"/>
                </a:lnTo>
                <a:lnTo>
                  <a:pt x="82201" y="6082"/>
                </a:lnTo>
                <a:lnTo>
                  <a:pt x="81870" y="5465"/>
                </a:lnTo>
                <a:lnTo>
                  <a:pt x="81495" y="4885"/>
                </a:lnTo>
                <a:lnTo>
                  <a:pt x="81067" y="4358"/>
                </a:lnTo>
                <a:lnTo>
                  <a:pt x="80602" y="3867"/>
                </a:lnTo>
                <a:lnTo>
                  <a:pt x="80093" y="3421"/>
                </a:lnTo>
                <a:lnTo>
                  <a:pt x="79549" y="3019"/>
                </a:lnTo>
                <a:lnTo>
                  <a:pt x="78977" y="2661"/>
                </a:lnTo>
                <a:lnTo>
                  <a:pt x="78370" y="2349"/>
                </a:lnTo>
                <a:lnTo>
                  <a:pt x="77736" y="2081"/>
                </a:lnTo>
                <a:lnTo>
                  <a:pt x="77075" y="1858"/>
                </a:lnTo>
                <a:lnTo>
                  <a:pt x="76405" y="1679"/>
                </a:lnTo>
                <a:lnTo>
                  <a:pt x="75709" y="1554"/>
                </a:lnTo>
                <a:lnTo>
                  <a:pt x="75360" y="1510"/>
                </a:lnTo>
                <a:lnTo>
                  <a:pt x="73262" y="1268"/>
                </a:lnTo>
                <a:lnTo>
                  <a:pt x="69065" y="911"/>
                </a:lnTo>
                <a:lnTo>
                  <a:pt x="66966" y="759"/>
                </a:lnTo>
                <a:lnTo>
                  <a:pt x="64278" y="563"/>
                </a:lnTo>
                <a:lnTo>
                  <a:pt x="58903" y="224"/>
                </a:lnTo>
                <a:lnTo>
                  <a:pt x="56206" y="90"/>
                </a:lnTo>
                <a:lnTo>
                  <a:pt x="54893" y="45"/>
                </a:lnTo>
                <a:lnTo>
                  <a:pt x="5227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159;p33"/>
          <p:cNvSpPr/>
          <p:nvPr/>
        </p:nvSpPr>
        <p:spPr>
          <a:xfrm>
            <a:off x="4557010" y="3771411"/>
            <a:ext cx="1798820" cy="935499"/>
          </a:xfrm>
          <a:custGeom>
            <a:avLst/>
            <a:gdLst/>
            <a:ahLst/>
            <a:cxnLst/>
            <a:rect l="l" t="t" r="r" b="b"/>
            <a:pathLst>
              <a:path w="83817" h="35739" extrusionOk="0">
                <a:moveTo>
                  <a:pt x="52642" y="1"/>
                </a:moveTo>
                <a:lnTo>
                  <a:pt x="49919" y="45"/>
                </a:lnTo>
                <a:lnTo>
                  <a:pt x="47874" y="197"/>
                </a:lnTo>
                <a:lnTo>
                  <a:pt x="46516" y="340"/>
                </a:lnTo>
                <a:lnTo>
                  <a:pt x="45829" y="438"/>
                </a:lnTo>
                <a:lnTo>
                  <a:pt x="45150" y="537"/>
                </a:lnTo>
                <a:lnTo>
                  <a:pt x="43793" y="688"/>
                </a:lnTo>
                <a:lnTo>
                  <a:pt x="42418" y="804"/>
                </a:lnTo>
                <a:lnTo>
                  <a:pt x="41051" y="867"/>
                </a:lnTo>
                <a:lnTo>
                  <a:pt x="40364" y="876"/>
                </a:lnTo>
                <a:lnTo>
                  <a:pt x="39346" y="876"/>
                </a:lnTo>
                <a:lnTo>
                  <a:pt x="37319" y="813"/>
                </a:lnTo>
                <a:lnTo>
                  <a:pt x="35291" y="724"/>
                </a:lnTo>
                <a:lnTo>
                  <a:pt x="33264" y="688"/>
                </a:lnTo>
                <a:lnTo>
                  <a:pt x="32246" y="706"/>
                </a:lnTo>
                <a:lnTo>
                  <a:pt x="30809" y="760"/>
                </a:lnTo>
                <a:lnTo>
                  <a:pt x="27915" y="903"/>
                </a:lnTo>
                <a:lnTo>
                  <a:pt x="23584" y="1188"/>
                </a:lnTo>
                <a:lnTo>
                  <a:pt x="20700" y="1403"/>
                </a:lnTo>
                <a:lnTo>
                  <a:pt x="17646" y="1653"/>
                </a:lnTo>
                <a:lnTo>
                  <a:pt x="11538" y="2206"/>
                </a:lnTo>
                <a:lnTo>
                  <a:pt x="8475" y="2501"/>
                </a:lnTo>
                <a:lnTo>
                  <a:pt x="7984" y="2564"/>
                </a:lnTo>
                <a:lnTo>
                  <a:pt x="7019" y="2787"/>
                </a:lnTo>
                <a:lnTo>
                  <a:pt x="6099" y="3135"/>
                </a:lnTo>
                <a:lnTo>
                  <a:pt x="5206" y="3591"/>
                </a:lnTo>
                <a:lnTo>
                  <a:pt x="4769" y="3858"/>
                </a:lnTo>
                <a:lnTo>
                  <a:pt x="4278" y="4189"/>
                </a:lnTo>
                <a:lnTo>
                  <a:pt x="3403" y="4921"/>
                </a:lnTo>
                <a:lnTo>
                  <a:pt x="2652" y="5734"/>
                </a:lnTo>
                <a:lnTo>
                  <a:pt x="2018" y="6609"/>
                </a:lnTo>
                <a:lnTo>
                  <a:pt x="1492" y="7547"/>
                </a:lnTo>
                <a:lnTo>
                  <a:pt x="1054" y="8538"/>
                </a:lnTo>
                <a:lnTo>
                  <a:pt x="706" y="9574"/>
                </a:lnTo>
                <a:lnTo>
                  <a:pt x="429" y="10645"/>
                </a:lnTo>
                <a:lnTo>
                  <a:pt x="313" y="11199"/>
                </a:lnTo>
                <a:lnTo>
                  <a:pt x="215" y="11770"/>
                </a:lnTo>
                <a:lnTo>
                  <a:pt x="98" y="12940"/>
                </a:lnTo>
                <a:lnTo>
                  <a:pt x="63" y="14119"/>
                </a:lnTo>
                <a:lnTo>
                  <a:pt x="98" y="15298"/>
                </a:lnTo>
                <a:lnTo>
                  <a:pt x="125" y="15887"/>
                </a:lnTo>
                <a:lnTo>
                  <a:pt x="143" y="16351"/>
                </a:lnTo>
                <a:lnTo>
                  <a:pt x="143" y="17289"/>
                </a:lnTo>
                <a:lnTo>
                  <a:pt x="72" y="18700"/>
                </a:lnTo>
                <a:lnTo>
                  <a:pt x="9" y="20102"/>
                </a:lnTo>
                <a:lnTo>
                  <a:pt x="0" y="21049"/>
                </a:lnTo>
                <a:lnTo>
                  <a:pt x="45" y="21986"/>
                </a:lnTo>
                <a:lnTo>
                  <a:pt x="170" y="22933"/>
                </a:lnTo>
                <a:lnTo>
                  <a:pt x="268" y="23406"/>
                </a:lnTo>
                <a:lnTo>
                  <a:pt x="429" y="24049"/>
                </a:lnTo>
                <a:lnTo>
                  <a:pt x="777" y="25317"/>
                </a:lnTo>
                <a:lnTo>
                  <a:pt x="1170" y="26558"/>
                </a:lnTo>
                <a:lnTo>
                  <a:pt x="1608" y="27782"/>
                </a:lnTo>
                <a:lnTo>
                  <a:pt x="2117" y="28969"/>
                </a:lnTo>
                <a:lnTo>
                  <a:pt x="2697" y="30121"/>
                </a:lnTo>
                <a:lnTo>
                  <a:pt x="3358" y="31247"/>
                </a:lnTo>
                <a:lnTo>
                  <a:pt x="4099" y="32327"/>
                </a:lnTo>
                <a:lnTo>
                  <a:pt x="4510" y="32845"/>
                </a:lnTo>
                <a:lnTo>
                  <a:pt x="4715" y="33086"/>
                </a:lnTo>
                <a:lnTo>
                  <a:pt x="5153" y="33551"/>
                </a:lnTo>
                <a:lnTo>
                  <a:pt x="5626" y="33979"/>
                </a:lnTo>
                <a:lnTo>
                  <a:pt x="6135" y="34363"/>
                </a:lnTo>
                <a:lnTo>
                  <a:pt x="6394" y="34533"/>
                </a:lnTo>
                <a:lnTo>
                  <a:pt x="6635" y="34685"/>
                </a:lnTo>
                <a:lnTo>
                  <a:pt x="7126" y="34935"/>
                </a:lnTo>
                <a:lnTo>
                  <a:pt x="7635" y="35149"/>
                </a:lnTo>
                <a:lnTo>
                  <a:pt x="8153" y="35319"/>
                </a:lnTo>
                <a:lnTo>
                  <a:pt x="8957" y="35497"/>
                </a:lnTo>
                <a:lnTo>
                  <a:pt x="10055" y="35613"/>
                </a:lnTo>
                <a:lnTo>
                  <a:pt x="10618" y="35622"/>
                </a:lnTo>
                <a:lnTo>
                  <a:pt x="18325" y="35622"/>
                </a:lnTo>
                <a:lnTo>
                  <a:pt x="26031" y="35631"/>
                </a:lnTo>
                <a:lnTo>
                  <a:pt x="26978" y="35649"/>
                </a:lnTo>
                <a:lnTo>
                  <a:pt x="28862" y="35738"/>
                </a:lnTo>
                <a:lnTo>
                  <a:pt x="29808" y="35729"/>
                </a:lnTo>
                <a:lnTo>
                  <a:pt x="35649" y="35533"/>
                </a:lnTo>
                <a:lnTo>
                  <a:pt x="41489" y="35319"/>
                </a:lnTo>
                <a:lnTo>
                  <a:pt x="44882" y="35211"/>
                </a:lnTo>
                <a:lnTo>
                  <a:pt x="48267" y="35069"/>
                </a:lnTo>
                <a:lnTo>
                  <a:pt x="49722" y="34970"/>
                </a:lnTo>
                <a:lnTo>
                  <a:pt x="51910" y="34774"/>
                </a:lnTo>
                <a:lnTo>
                  <a:pt x="53366" y="34676"/>
                </a:lnTo>
                <a:lnTo>
                  <a:pt x="54098" y="34658"/>
                </a:lnTo>
                <a:lnTo>
                  <a:pt x="57179" y="34622"/>
                </a:lnTo>
                <a:lnTo>
                  <a:pt x="63349" y="34631"/>
                </a:lnTo>
                <a:lnTo>
                  <a:pt x="66439" y="34631"/>
                </a:lnTo>
                <a:lnTo>
                  <a:pt x="67707" y="34640"/>
                </a:lnTo>
                <a:lnTo>
                  <a:pt x="70252" y="34667"/>
                </a:lnTo>
                <a:lnTo>
                  <a:pt x="72154" y="34604"/>
                </a:lnTo>
                <a:lnTo>
                  <a:pt x="73414" y="34488"/>
                </a:lnTo>
                <a:lnTo>
                  <a:pt x="74664" y="34283"/>
                </a:lnTo>
                <a:lnTo>
                  <a:pt x="75914" y="33979"/>
                </a:lnTo>
                <a:lnTo>
                  <a:pt x="76530" y="33774"/>
                </a:lnTo>
                <a:lnTo>
                  <a:pt x="76905" y="33640"/>
                </a:lnTo>
                <a:lnTo>
                  <a:pt x="77637" y="33345"/>
                </a:lnTo>
                <a:lnTo>
                  <a:pt x="78307" y="32979"/>
                </a:lnTo>
                <a:lnTo>
                  <a:pt x="78763" y="32622"/>
                </a:lnTo>
                <a:lnTo>
                  <a:pt x="79030" y="32336"/>
                </a:lnTo>
                <a:lnTo>
                  <a:pt x="79147" y="32166"/>
                </a:lnTo>
                <a:lnTo>
                  <a:pt x="80522" y="30184"/>
                </a:lnTo>
                <a:lnTo>
                  <a:pt x="81861" y="28175"/>
                </a:lnTo>
                <a:lnTo>
                  <a:pt x="82272" y="27576"/>
                </a:lnTo>
                <a:lnTo>
                  <a:pt x="82879" y="26666"/>
                </a:lnTo>
                <a:lnTo>
                  <a:pt x="83210" y="26032"/>
                </a:lnTo>
                <a:lnTo>
                  <a:pt x="83335" y="25701"/>
                </a:lnTo>
                <a:lnTo>
                  <a:pt x="83460" y="25290"/>
                </a:lnTo>
                <a:lnTo>
                  <a:pt x="83638" y="24460"/>
                </a:lnTo>
                <a:lnTo>
                  <a:pt x="83754" y="23612"/>
                </a:lnTo>
                <a:lnTo>
                  <a:pt x="83817" y="22754"/>
                </a:lnTo>
                <a:lnTo>
                  <a:pt x="83817" y="22335"/>
                </a:lnTo>
                <a:lnTo>
                  <a:pt x="83808" y="20906"/>
                </a:lnTo>
                <a:lnTo>
                  <a:pt x="83656" y="18057"/>
                </a:lnTo>
                <a:lnTo>
                  <a:pt x="83558" y="16637"/>
                </a:lnTo>
                <a:lnTo>
                  <a:pt x="83406" y="14628"/>
                </a:lnTo>
                <a:lnTo>
                  <a:pt x="83067" y="10610"/>
                </a:lnTo>
                <a:lnTo>
                  <a:pt x="82826" y="8609"/>
                </a:lnTo>
                <a:lnTo>
                  <a:pt x="82781" y="8270"/>
                </a:lnTo>
                <a:lnTo>
                  <a:pt x="82656" y="7609"/>
                </a:lnTo>
                <a:lnTo>
                  <a:pt x="82477" y="6966"/>
                </a:lnTo>
                <a:lnTo>
                  <a:pt x="82245" y="6341"/>
                </a:lnTo>
                <a:lnTo>
                  <a:pt x="81968" y="5734"/>
                </a:lnTo>
                <a:lnTo>
                  <a:pt x="81620" y="5162"/>
                </a:lnTo>
                <a:lnTo>
                  <a:pt x="81209" y="4618"/>
                </a:lnTo>
                <a:lnTo>
                  <a:pt x="80736" y="4109"/>
                </a:lnTo>
                <a:lnTo>
                  <a:pt x="80468" y="3867"/>
                </a:lnTo>
                <a:lnTo>
                  <a:pt x="79950" y="3439"/>
                </a:lnTo>
                <a:lnTo>
                  <a:pt x="79138" y="2876"/>
                </a:lnTo>
                <a:lnTo>
                  <a:pt x="78584" y="2537"/>
                </a:lnTo>
                <a:lnTo>
                  <a:pt x="78004" y="2242"/>
                </a:lnTo>
                <a:lnTo>
                  <a:pt x="77396" y="2001"/>
                </a:lnTo>
                <a:lnTo>
                  <a:pt x="76780" y="1796"/>
                </a:lnTo>
                <a:lnTo>
                  <a:pt x="76128" y="1653"/>
                </a:lnTo>
                <a:lnTo>
                  <a:pt x="75789" y="1599"/>
                </a:lnTo>
                <a:lnTo>
                  <a:pt x="74941" y="1483"/>
                </a:lnTo>
                <a:lnTo>
                  <a:pt x="73244" y="1278"/>
                </a:lnTo>
                <a:lnTo>
                  <a:pt x="72396" y="1206"/>
                </a:lnTo>
                <a:lnTo>
                  <a:pt x="68484" y="921"/>
                </a:lnTo>
                <a:lnTo>
                  <a:pt x="60653" y="376"/>
                </a:lnTo>
                <a:lnTo>
                  <a:pt x="56732" y="144"/>
                </a:lnTo>
                <a:lnTo>
                  <a:pt x="55366" y="72"/>
                </a:lnTo>
                <a:lnTo>
                  <a:pt x="52642" y="1"/>
                </a:lnTo>
                <a:close/>
              </a:path>
            </a:pathLst>
          </a:custGeom>
          <a:solidFill>
            <a:srgbClr val="FEB8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160;p33"/>
          <p:cNvSpPr/>
          <p:nvPr/>
        </p:nvSpPr>
        <p:spPr>
          <a:xfrm>
            <a:off x="4567418" y="3689698"/>
            <a:ext cx="1758431" cy="1137135"/>
          </a:xfrm>
          <a:custGeom>
            <a:avLst/>
            <a:gdLst/>
            <a:ahLst/>
            <a:cxnLst/>
            <a:rect l="l" t="t" r="r" b="b"/>
            <a:pathLst>
              <a:path w="83898" h="35730" extrusionOk="0">
                <a:moveTo>
                  <a:pt x="52277" y="0"/>
                </a:moveTo>
                <a:lnTo>
                  <a:pt x="49651" y="63"/>
                </a:lnTo>
                <a:lnTo>
                  <a:pt x="47695" y="206"/>
                </a:lnTo>
                <a:lnTo>
                  <a:pt x="46383" y="358"/>
                </a:lnTo>
                <a:lnTo>
                  <a:pt x="45731" y="447"/>
                </a:lnTo>
                <a:lnTo>
                  <a:pt x="44874" y="563"/>
                </a:lnTo>
                <a:lnTo>
                  <a:pt x="43168" y="724"/>
                </a:lnTo>
                <a:lnTo>
                  <a:pt x="41444" y="786"/>
                </a:lnTo>
                <a:lnTo>
                  <a:pt x="39721" y="759"/>
                </a:lnTo>
                <a:lnTo>
                  <a:pt x="38846" y="706"/>
                </a:lnTo>
                <a:lnTo>
                  <a:pt x="37828" y="643"/>
                </a:lnTo>
                <a:lnTo>
                  <a:pt x="35774" y="599"/>
                </a:lnTo>
                <a:lnTo>
                  <a:pt x="33720" y="643"/>
                </a:lnTo>
                <a:lnTo>
                  <a:pt x="31666" y="742"/>
                </a:lnTo>
                <a:lnTo>
                  <a:pt x="30639" y="804"/>
                </a:lnTo>
                <a:lnTo>
                  <a:pt x="25460" y="1152"/>
                </a:lnTo>
                <a:lnTo>
                  <a:pt x="15101" y="1947"/>
                </a:lnTo>
                <a:lnTo>
                  <a:pt x="9922" y="2349"/>
                </a:lnTo>
                <a:lnTo>
                  <a:pt x="9350" y="2394"/>
                </a:lnTo>
                <a:lnTo>
                  <a:pt x="8225" y="2519"/>
                </a:lnTo>
                <a:lnTo>
                  <a:pt x="7109" y="2742"/>
                </a:lnTo>
                <a:lnTo>
                  <a:pt x="6305" y="3019"/>
                </a:lnTo>
                <a:lnTo>
                  <a:pt x="5778" y="3260"/>
                </a:lnTo>
                <a:lnTo>
                  <a:pt x="5519" y="3403"/>
                </a:lnTo>
                <a:lnTo>
                  <a:pt x="5153" y="3626"/>
                </a:lnTo>
                <a:lnTo>
                  <a:pt x="4474" y="4090"/>
                </a:lnTo>
                <a:lnTo>
                  <a:pt x="3849" y="4590"/>
                </a:lnTo>
                <a:lnTo>
                  <a:pt x="3278" y="5117"/>
                </a:lnTo>
                <a:lnTo>
                  <a:pt x="2769" y="5671"/>
                </a:lnTo>
                <a:lnTo>
                  <a:pt x="2304" y="6260"/>
                </a:lnTo>
                <a:lnTo>
                  <a:pt x="1894" y="6867"/>
                </a:lnTo>
                <a:lnTo>
                  <a:pt x="1536" y="7502"/>
                </a:lnTo>
                <a:lnTo>
                  <a:pt x="1215" y="8162"/>
                </a:lnTo>
                <a:lnTo>
                  <a:pt x="947" y="8841"/>
                </a:lnTo>
                <a:lnTo>
                  <a:pt x="715" y="9546"/>
                </a:lnTo>
                <a:lnTo>
                  <a:pt x="527" y="10270"/>
                </a:lnTo>
                <a:lnTo>
                  <a:pt x="313" y="11386"/>
                </a:lnTo>
                <a:lnTo>
                  <a:pt x="152" y="12949"/>
                </a:lnTo>
                <a:lnTo>
                  <a:pt x="126" y="13752"/>
                </a:lnTo>
                <a:lnTo>
                  <a:pt x="134" y="15021"/>
                </a:lnTo>
                <a:lnTo>
                  <a:pt x="188" y="16932"/>
                </a:lnTo>
                <a:lnTo>
                  <a:pt x="161" y="18191"/>
                </a:lnTo>
                <a:lnTo>
                  <a:pt x="99" y="18816"/>
                </a:lnTo>
                <a:lnTo>
                  <a:pt x="45" y="19334"/>
                </a:lnTo>
                <a:lnTo>
                  <a:pt x="0" y="20361"/>
                </a:lnTo>
                <a:lnTo>
                  <a:pt x="36" y="21370"/>
                </a:lnTo>
                <a:lnTo>
                  <a:pt x="134" y="22370"/>
                </a:lnTo>
                <a:lnTo>
                  <a:pt x="295" y="23361"/>
                </a:lnTo>
                <a:lnTo>
                  <a:pt x="510" y="24343"/>
                </a:lnTo>
                <a:lnTo>
                  <a:pt x="911" y="25799"/>
                </a:lnTo>
                <a:lnTo>
                  <a:pt x="1233" y="26772"/>
                </a:lnTo>
                <a:lnTo>
                  <a:pt x="1411" y="27272"/>
                </a:lnTo>
                <a:lnTo>
                  <a:pt x="1840" y="28210"/>
                </a:lnTo>
                <a:lnTo>
                  <a:pt x="2358" y="29058"/>
                </a:lnTo>
                <a:lnTo>
                  <a:pt x="2956" y="29817"/>
                </a:lnTo>
                <a:lnTo>
                  <a:pt x="3653" y="30487"/>
                </a:lnTo>
                <a:lnTo>
                  <a:pt x="4430" y="31059"/>
                </a:lnTo>
                <a:lnTo>
                  <a:pt x="5296" y="31514"/>
                </a:lnTo>
                <a:lnTo>
                  <a:pt x="6260" y="31871"/>
                </a:lnTo>
                <a:lnTo>
                  <a:pt x="6787" y="31996"/>
                </a:lnTo>
                <a:lnTo>
                  <a:pt x="7412" y="32130"/>
                </a:lnTo>
                <a:lnTo>
                  <a:pt x="8663" y="32336"/>
                </a:lnTo>
                <a:lnTo>
                  <a:pt x="9931" y="32470"/>
                </a:lnTo>
                <a:lnTo>
                  <a:pt x="11190" y="32550"/>
                </a:lnTo>
                <a:lnTo>
                  <a:pt x="12458" y="32568"/>
                </a:lnTo>
                <a:lnTo>
                  <a:pt x="13726" y="32541"/>
                </a:lnTo>
                <a:lnTo>
                  <a:pt x="15619" y="32443"/>
                </a:lnTo>
                <a:lnTo>
                  <a:pt x="16878" y="32336"/>
                </a:lnTo>
                <a:lnTo>
                  <a:pt x="18200" y="32220"/>
                </a:lnTo>
                <a:lnTo>
                  <a:pt x="20825" y="32104"/>
                </a:lnTo>
                <a:lnTo>
                  <a:pt x="22138" y="32112"/>
                </a:lnTo>
                <a:lnTo>
                  <a:pt x="25781" y="32166"/>
                </a:lnTo>
                <a:lnTo>
                  <a:pt x="31238" y="32282"/>
                </a:lnTo>
                <a:lnTo>
                  <a:pt x="34881" y="32318"/>
                </a:lnTo>
                <a:lnTo>
                  <a:pt x="36703" y="32309"/>
                </a:lnTo>
                <a:lnTo>
                  <a:pt x="38194" y="32300"/>
                </a:lnTo>
                <a:lnTo>
                  <a:pt x="41168" y="32211"/>
                </a:lnTo>
                <a:lnTo>
                  <a:pt x="45633" y="32023"/>
                </a:lnTo>
                <a:lnTo>
                  <a:pt x="48615" y="31898"/>
                </a:lnTo>
                <a:lnTo>
                  <a:pt x="49973" y="31845"/>
                </a:lnTo>
                <a:lnTo>
                  <a:pt x="51321" y="31791"/>
                </a:lnTo>
                <a:lnTo>
                  <a:pt x="53027" y="31702"/>
                </a:lnTo>
                <a:lnTo>
                  <a:pt x="56447" y="31523"/>
                </a:lnTo>
                <a:lnTo>
                  <a:pt x="58152" y="31487"/>
                </a:lnTo>
                <a:lnTo>
                  <a:pt x="60581" y="31487"/>
                </a:lnTo>
                <a:lnTo>
                  <a:pt x="65430" y="31577"/>
                </a:lnTo>
                <a:lnTo>
                  <a:pt x="67859" y="31603"/>
                </a:lnTo>
                <a:lnTo>
                  <a:pt x="69243" y="31612"/>
                </a:lnTo>
                <a:lnTo>
                  <a:pt x="72021" y="31603"/>
                </a:lnTo>
                <a:lnTo>
                  <a:pt x="74101" y="31487"/>
                </a:lnTo>
                <a:lnTo>
                  <a:pt x="75486" y="31327"/>
                </a:lnTo>
                <a:lnTo>
                  <a:pt x="76861" y="31085"/>
                </a:lnTo>
                <a:lnTo>
                  <a:pt x="78245" y="30737"/>
                </a:lnTo>
                <a:lnTo>
                  <a:pt x="78924" y="30505"/>
                </a:lnTo>
                <a:lnTo>
                  <a:pt x="78816" y="30737"/>
                </a:lnTo>
                <a:lnTo>
                  <a:pt x="78548" y="31175"/>
                </a:lnTo>
                <a:lnTo>
                  <a:pt x="78263" y="31559"/>
                </a:lnTo>
                <a:lnTo>
                  <a:pt x="77932" y="31898"/>
                </a:lnTo>
                <a:lnTo>
                  <a:pt x="77575" y="32193"/>
                </a:lnTo>
                <a:lnTo>
                  <a:pt x="77191" y="32443"/>
                </a:lnTo>
                <a:lnTo>
                  <a:pt x="76789" y="32648"/>
                </a:lnTo>
                <a:lnTo>
                  <a:pt x="76370" y="32800"/>
                </a:lnTo>
                <a:lnTo>
                  <a:pt x="76146" y="32854"/>
                </a:lnTo>
                <a:lnTo>
                  <a:pt x="75486" y="33005"/>
                </a:lnTo>
                <a:lnTo>
                  <a:pt x="74155" y="33238"/>
                </a:lnTo>
                <a:lnTo>
                  <a:pt x="72815" y="33407"/>
                </a:lnTo>
                <a:lnTo>
                  <a:pt x="71467" y="33514"/>
                </a:lnTo>
                <a:lnTo>
                  <a:pt x="70788" y="33541"/>
                </a:lnTo>
                <a:lnTo>
                  <a:pt x="67779" y="33631"/>
                </a:lnTo>
                <a:lnTo>
                  <a:pt x="61742" y="33693"/>
                </a:lnTo>
                <a:lnTo>
                  <a:pt x="58724" y="33711"/>
                </a:lnTo>
                <a:lnTo>
                  <a:pt x="57411" y="33693"/>
                </a:lnTo>
                <a:lnTo>
                  <a:pt x="55438" y="33595"/>
                </a:lnTo>
                <a:lnTo>
                  <a:pt x="54116" y="33559"/>
                </a:lnTo>
                <a:lnTo>
                  <a:pt x="53464" y="33568"/>
                </a:lnTo>
                <a:lnTo>
                  <a:pt x="46999" y="33756"/>
                </a:lnTo>
                <a:lnTo>
                  <a:pt x="40543" y="33979"/>
                </a:lnTo>
                <a:lnTo>
                  <a:pt x="38944" y="33988"/>
                </a:lnTo>
                <a:lnTo>
                  <a:pt x="37337" y="33961"/>
                </a:lnTo>
                <a:lnTo>
                  <a:pt x="36676" y="33961"/>
                </a:lnTo>
                <a:lnTo>
                  <a:pt x="35363" y="34015"/>
                </a:lnTo>
                <a:lnTo>
                  <a:pt x="33390" y="34166"/>
                </a:lnTo>
                <a:lnTo>
                  <a:pt x="30773" y="34399"/>
                </a:lnTo>
                <a:lnTo>
                  <a:pt x="28800" y="34497"/>
                </a:lnTo>
                <a:lnTo>
                  <a:pt x="27478" y="34497"/>
                </a:lnTo>
                <a:lnTo>
                  <a:pt x="26808" y="34470"/>
                </a:lnTo>
                <a:lnTo>
                  <a:pt x="25594" y="34399"/>
                </a:lnTo>
                <a:lnTo>
                  <a:pt x="23147" y="34345"/>
                </a:lnTo>
                <a:lnTo>
                  <a:pt x="19477" y="34345"/>
                </a:lnTo>
                <a:lnTo>
                  <a:pt x="17030" y="34354"/>
                </a:lnTo>
                <a:lnTo>
                  <a:pt x="15833" y="34363"/>
                </a:lnTo>
                <a:lnTo>
                  <a:pt x="13449" y="34416"/>
                </a:lnTo>
                <a:lnTo>
                  <a:pt x="11520" y="34416"/>
                </a:lnTo>
                <a:lnTo>
                  <a:pt x="10413" y="34381"/>
                </a:lnTo>
                <a:lnTo>
                  <a:pt x="9698" y="34273"/>
                </a:lnTo>
                <a:lnTo>
                  <a:pt x="9350" y="34184"/>
                </a:lnTo>
                <a:lnTo>
                  <a:pt x="8734" y="33997"/>
                </a:lnTo>
                <a:lnTo>
                  <a:pt x="7520" y="33532"/>
                </a:lnTo>
                <a:lnTo>
                  <a:pt x="6359" y="32961"/>
                </a:lnTo>
                <a:lnTo>
                  <a:pt x="5242" y="32282"/>
                </a:lnTo>
                <a:lnTo>
                  <a:pt x="4707" y="31898"/>
                </a:lnTo>
                <a:lnTo>
                  <a:pt x="4448" y="31764"/>
                </a:lnTo>
                <a:lnTo>
                  <a:pt x="3992" y="31603"/>
                </a:lnTo>
                <a:lnTo>
                  <a:pt x="3992" y="31603"/>
                </a:lnTo>
                <a:lnTo>
                  <a:pt x="4019" y="31845"/>
                </a:lnTo>
                <a:lnTo>
                  <a:pt x="4055" y="32166"/>
                </a:lnTo>
                <a:lnTo>
                  <a:pt x="4099" y="32255"/>
                </a:lnTo>
                <a:lnTo>
                  <a:pt x="4349" y="32604"/>
                </a:lnTo>
                <a:lnTo>
                  <a:pt x="4876" y="33273"/>
                </a:lnTo>
                <a:lnTo>
                  <a:pt x="5457" y="33881"/>
                </a:lnTo>
                <a:lnTo>
                  <a:pt x="5948" y="34282"/>
                </a:lnTo>
                <a:lnTo>
                  <a:pt x="6323" y="34515"/>
                </a:lnTo>
                <a:lnTo>
                  <a:pt x="6519" y="34613"/>
                </a:lnTo>
                <a:lnTo>
                  <a:pt x="7037" y="34863"/>
                </a:lnTo>
                <a:lnTo>
                  <a:pt x="8100" y="35238"/>
                </a:lnTo>
                <a:lnTo>
                  <a:pt x="9181" y="35479"/>
                </a:lnTo>
                <a:lnTo>
                  <a:pt x="10288" y="35604"/>
                </a:lnTo>
                <a:lnTo>
                  <a:pt x="10850" y="35613"/>
                </a:lnTo>
                <a:lnTo>
                  <a:pt x="18387" y="35613"/>
                </a:lnTo>
                <a:lnTo>
                  <a:pt x="25915" y="35622"/>
                </a:lnTo>
                <a:lnTo>
                  <a:pt x="26898" y="35640"/>
                </a:lnTo>
                <a:lnTo>
                  <a:pt x="28853" y="35729"/>
                </a:lnTo>
                <a:lnTo>
                  <a:pt x="29836" y="35720"/>
                </a:lnTo>
                <a:lnTo>
                  <a:pt x="35720" y="35533"/>
                </a:lnTo>
                <a:lnTo>
                  <a:pt x="41596" y="35309"/>
                </a:lnTo>
                <a:lnTo>
                  <a:pt x="45490" y="35166"/>
                </a:lnTo>
                <a:lnTo>
                  <a:pt x="49374" y="35006"/>
                </a:lnTo>
                <a:lnTo>
                  <a:pt x="52062" y="34881"/>
                </a:lnTo>
                <a:lnTo>
                  <a:pt x="56099" y="34675"/>
                </a:lnTo>
                <a:lnTo>
                  <a:pt x="58786" y="34577"/>
                </a:lnTo>
                <a:lnTo>
                  <a:pt x="60135" y="34541"/>
                </a:lnTo>
                <a:lnTo>
                  <a:pt x="63019" y="34515"/>
                </a:lnTo>
                <a:lnTo>
                  <a:pt x="68806" y="34586"/>
                </a:lnTo>
                <a:lnTo>
                  <a:pt x="71690" y="34622"/>
                </a:lnTo>
                <a:lnTo>
                  <a:pt x="72396" y="34613"/>
                </a:lnTo>
                <a:lnTo>
                  <a:pt x="73780" y="34470"/>
                </a:lnTo>
                <a:lnTo>
                  <a:pt x="75128" y="34193"/>
                </a:lnTo>
                <a:lnTo>
                  <a:pt x="76468" y="33818"/>
                </a:lnTo>
                <a:lnTo>
                  <a:pt x="77120" y="33595"/>
                </a:lnTo>
                <a:lnTo>
                  <a:pt x="77343" y="33506"/>
                </a:lnTo>
                <a:lnTo>
                  <a:pt x="77781" y="33309"/>
                </a:lnTo>
                <a:lnTo>
                  <a:pt x="78200" y="33068"/>
                </a:lnTo>
                <a:lnTo>
                  <a:pt x="78593" y="32791"/>
                </a:lnTo>
                <a:lnTo>
                  <a:pt x="78772" y="32648"/>
                </a:lnTo>
                <a:lnTo>
                  <a:pt x="79022" y="32425"/>
                </a:lnTo>
                <a:lnTo>
                  <a:pt x="79433" y="31943"/>
                </a:lnTo>
                <a:lnTo>
                  <a:pt x="79781" y="31425"/>
                </a:lnTo>
                <a:lnTo>
                  <a:pt x="80076" y="30871"/>
                </a:lnTo>
                <a:lnTo>
                  <a:pt x="80459" y="30005"/>
                </a:lnTo>
                <a:lnTo>
                  <a:pt x="80951" y="28844"/>
                </a:lnTo>
                <a:lnTo>
                  <a:pt x="81236" y="28290"/>
                </a:lnTo>
                <a:lnTo>
                  <a:pt x="81263" y="28219"/>
                </a:lnTo>
                <a:lnTo>
                  <a:pt x="81236" y="28005"/>
                </a:lnTo>
                <a:lnTo>
                  <a:pt x="81138" y="27772"/>
                </a:lnTo>
                <a:lnTo>
                  <a:pt x="80995" y="27567"/>
                </a:lnTo>
                <a:lnTo>
                  <a:pt x="80915" y="27496"/>
                </a:lnTo>
                <a:lnTo>
                  <a:pt x="80852" y="27460"/>
                </a:lnTo>
                <a:lnTo>
                  <a:pt x="80647" y="27442"/>
                </a:lnTo>
                <a:lnTo>
                  <a:pt x="80424" y="27487"/>
                </a:lnTo>
                <a:lnTo>
                  <a:pt x="80209" y="27576"/>
                </a:lnTo>
                <a:lnTo>
                  <a:pt x="80138" y="27630"/>
                </a:lnTo>
                <a:lnTo>
                  <a:pt x="79950" y="27817"/>
                </a:lnTo>
                <a:lnTo>
                  <a:pt x="79540" y="28156"/>
                </a:lnTo>
                <a:lnTo>
                  <a:pt x="78897" y="28594"/>
                </a:lnTo>
                <a:lnTo>
                  <a:pt x="77977" y="29032"/>
                </a:lnTo>
                <a:lnTo>
                  <a:pt x="76995" y="29344"/>
                </a:lnTo>
                <a:lnTo>
                  <a:pt x="76486" y="29433"/>
                </a:lnTo>
                <a:lnTo>
                  <a:pt x="75396" y="29603"/>
                </a:lnTo>
                <a:lnTo>
                  <a:pt x="73744" y="29773"/>
                </a:lnTo>
                <a:lnTo>
                  <a:pt x="72637" y="29835"/>
                </a:lnTo>
                <a:lnTo>
                  <a:pt x="72083" y="29844"/>
                </a:lnTo>
                <a:lnTo>
                  <a:pt x="69145" y="29880"/>
                </a:lnTo>
                <a:lnTo>
                  <a:pt x="63251" y="29889"/>
                </a:lnTo>
                <a:lnTo>
                  <a:pt x="60305" y="29889"/>
                </a:lnTo>
                <a:lnTo>
                  <a:pt x="56777" y="29871"/>
                </a:lnTo>
                <a:lnTo>
                  <a:pt x="53250" y="29889"/>
                </a:lnTo>
                <a:lnTo>
                  <a:pt x="52482" y="29925"/>
                </a:lnTo>
                <a:lnTo>
                  <a:pt x="50955" y="30103"/>
                </a:lnTo>
                <a:lnTo>
                  <a:pt x="50196" y="30166"/>
                </a:lnTo>
                <a:lnTo>
                  <a:pt x="48642" y="30228"/>
                </a:lnTo>
                <a:lnTo>
                  <a:pt x="45534" y="30318"/>
                </a:lnTo>
                <a:lnTo>
                  <a:pt x="43990" y="30389"/>
                </a:lnTo>
                <a:lnTo>
                  <a:pt x="41462" y="30541"/>
                </a:lnTo>
                <a:lnTo>
                  <a:pt x="36399" y="30871"/>
                </a:lnTo>
                <a:lnTo>
                  <a:pt x="33872" y="30978"/>
                </a:lnTo>
                <a:lnTo>
                  <a:pt x="33184" y="30996"/>
                </a:lnTo>
                <a:lnTo>
                  <a:pt x="31818" y="30960"/>
                </a:lnTo>
                <a:lnTo>
                  <a:pt x="29755" y="30827"/>
                </a:lnTo>
                <a:lnTo>
                  <a:pt x="28389" y="30719"/>
                </a:lnTo>
                <a:lnTo>
                  <a:pt x="27273" y="30648"/>
                </a:lnTo>
                <a:lnTo>
                  <a:pt x="25049" y="30559"/>
                </a:lnTo>
                <a:lnTo>
                  <a:pt x="22817" y="30541"/>
                </a:lnTo>
                <a:lnTo>
                  <a:pt x="20593" y="30621"/>
                </a:lnTo>
                <a:lnTo>
                  <a:pt x="19477" y="30702"/>
                </a:lnTo>
                <a:lnTo>
                  <a:pt x="18896" y="30746"/>
                </a:lnTo>
                <a:lnTo>
                  <a:pt x="17735" y="30746"/>
                </a:lnTo>
                <a:lnTo>
                  <a:pt x="16575" y="30728"/>
                </a:lnTo>
                <a:lnTo>
                  <a:pt x="15423" y="30746"/>
                </a:lnTo>
                <a:lnTo>
                  <a:pt x="14842" y="30791"/>
                </a:lnTo>
                <a:lnTo>
                  <a:pt x="14029" y="30862"/>
                </a:lnTo>
                <a:lnTo>
                  <a:pt x="12413" y="30943"/>
                </a:lnTo>
                <a:lnTo>
                  <a:pt x="10806" y="30943"/>
                </a:lnTo>
                <a:lnTo>
                  <a:pt x="9189" y="30844"/>
                </a:lnTo>
                <a:lnTo>
                  <a:pt x="8377" y="30755"/>
                </a:lnTo>
                <a:lnTo>
                  <a:pt x="7868" y="30684"/>
                </a:lnTo>
                <a:lnTo>
                  <a:pt x="6921" y="30460"/>
                </a:lnTo>
                <a:lnTo>
                  <a:pt x="6064" y="30139"/>
                </a:lnTo>
                <a:lnTo>
                  <a:pt x="5305" y="29719"/>
                </a:lnTo>
                <a:lnTo>
                  <a:pt x="4617" y="29183"/>
                </a:lnTo>
                <a:lnTo>
                  <a:pt x="4019" y="28549"/>
                </a:lnTo>
                <a:lnTo>
                  <a:pt x="3501" y="27799"/>
                </a:lnTo>
                <a:lnTo>
                  <a:pt x="3072" y="26942"/>
                </a:lnTo>
                <a:lnTo>
                  <a:pt x="2885" y="26469"/>
                </a:lnTo>
                <a:lnTo>
                  <a:pt x="2706" y="25978"/>
                </a:lnTo>
                <a:lnTo>
                  <a:pt x="2429" y="24995"/>
                </a:lnTo>
                <a:lnTo>
                  <a:pt x="2215" y="24004"/>
                </a:lnTo>
                <a:lnTo>
                  <a:pt x="2072" y="23004"/>
                </a:lnTo>
                <a:lnTo>
                  <a:pt x="1983" y="22004"/>
                </a:lnTo>
                <a:lnTo>
                  <a:pt x="1947" y="21004"/>
                </a:lnTo>
                <a:lnTo>
                  <a:pt x="1983" y="19486"/>
                </a:lnTo>
                <a:lnTo>
                  <a:pt x="2063" y="18459"/>
                </a:lnTo>
                <a:lnTo>
                  <a:pt x="2099" y="17958"/>
                </a:lnTo>
                <a:lnTo>
                  <a:pt x="2135" y="16940"/>
                </a:lnTo>
                <a:lnTo>
                  <a:pt x="2135" y="15422"/>
                </a:lnTo>
                <a:lnTo>
                  <a:pt x="2153" y="14404"/>
                </a:lnTo>
                <a:lnTo>
                  <a:pt x="2179" y="13529"/>
                </a:lnTo>
                <a:lnTo>
                  <a:pt x="2224" y="12225"/>
                </a:lnTo>
                <a:lnTo>
                  <a:pt x="2295" y="11359"/>
                </a:lnTo>
                <a:lnTo>
                  <a:pt x="2367" y="10931"/>
                </a:lnTo>
                <a:lnTo>
                  <a:pt x="2483" y="10323"/>
                </a:lnTo>
                <a:lnTo>
                  <a:pt x="2822" y="9198"/>
                </a:lnTo>
                <a:lnTo>
                  <a:pt x="3287" y="8180"/>
                </a:lnTo>
                <a:lnTo>
                  <a:pt x="3885" y="7269"/>
                </a:lnTo>
                <a:lnTo>
                  <a:pt x="4599" y="6466"/>
                </a:lnTo>
                <a:lnTo>
                  <a:pt x="5439" y="5778"/>
                </a:lnTo>
                <a:lnTo>
                  <a:pt x="6403" y="5207"/>
                </a:lnTo>
                <a:lnTo>
                  <a:pt x="7484" y="4751"/>
                </a:lnTo>
                <a:lnTo>
                  <a:pt x="8064" y="4573"/>
                </a:lnTo>
                <a:lnTo>
                  <a:pt x="8636" y="4421"/>
                </a:lnTo>
                <a:lnTo>
                  <a:pt x="9806" y="4206"/>
                </a:lnTo>
                <a:lnTo>
                  <a:pt x="11601" y="4019"/>
                </a:lnTo>
                <a:lnTo>
                  <a:pt x="12788" y="3938"/>
                </a:lnTo>
                <a:lnTo>
                  <a:pt x="16003" y="3742"/>
                </a:lnTo>
                <a:lnTo>
                  <a:pt x="20816" y="3501"/>
                </a:lnTo>
                <a:lnTo>
                  <a:pt x="24022" y="3304"/>
                </a:lnTo>
                <a:lnTo>
                  <a:pt x="25621" y="3179"/>
                </a:lnTo>
                <a:lnTo>
                  <a:pt x="27219" y="3045"/>
                </a:lnTo>
                <a:lnTo>
                  <a:pt x="30407" y="2840"/>
                </a:lnTo>
                <a:lnTo>
                  <a:pt x="33604" y="2724"/>
                </a:lnTo>
                <a:lnTo>
                  <a:pt x="35997" y="2724"/>
                </a:lnTo>
                <a:lnTo>
                  <a:pt x="37596" y="2769"/>
                </a:lnTo>
                <a:lnTo>
                  <a:pt x="38390" y="2813"/>
                </a:lnTo>
                <a:lnTo>
                  <a:pt x="39230" y="2858"/>
                </a:lnTo>
                <a:lnTo>
                  <a:pt x="40891" y="2867"/>
                </a:lnTo>
                <a:lnTo>
                  <a:pt x="42543" y="2787"/>
                </a:lnTo>
                <a:lnTo>
                  <a:pt x="44186" y="2617"/>
                </a:lnTo>
                <a:lnTo>
                  <a:pt x="45008" y="2492"/>
                </a:lnTo>
                <a:lnTo>
                  <a:pt x="46186" y="2322"/>
                </a:lnTo>
                <a:lnTo>
                  <a:pt x="48544" y="2063"/>
                </a:lnTo>
                <a:lnTo>
                  <a:pt x="50901" y="1911"/>
                </a:lnTo>
                <a:lnTo>
                  <a:pt x="53259" y="1840"/>
                </a:lnTo>
                <a:lnTo>
                  <a:pt x="55616" y="1858"/>
                </a:lnTo>
                <a:lnTo>
                  <a:pt x="57983" y="1929"/>
                </a:lnTo>
                <a:lnTo>
                  <a:pt x="61519" y="2117"/>
                </a:lnTo>
                <a:lnTo>
                  <a:pt x="63885" y="2286"/>
                </a:lnTo>
                <a:lnTo>
                  <a:pt x="66180" y="2465"/>
                </a:lnTo>
                <a:lnTo>
                  <a:pt x="70770" y="2778"/>
                </a:lnTo>
                <a:lnTo>
                  <a:pt x="73074" y="2876"/>
                </a:lnTo>
                <a:lnTo>
                  <a:pt x="73601" y="2894"/>
                </a:lnTo>
                <a:lnTo>
                  <a:pt x="74637" y="2992"/>
                </a:lnTo>
                <a:lnTo>
                  <a:pt x="75646" y="3179"/>
                </a:lnTo>
                <a:lnTo>
                  <a:pt x="76629" y="3465"/>
                </a:lnTo>
                <a:lnTo>
                  <a:pt x="77102" y="3662"/>
                </a:lnTo>
                <a:lnTo>
                  <a:pt x="77459" y="3822"/>
                </a:lnTo>
                <a:lnTo>
                  <a:pt x="78156" y="4180"/>
                </a:lnTo>
                <a:lnTo>
                  <a:pt x="78790" y="4581"/>
                </a:lnTo>
                <a:lnTo>
                  <a:pt x="79379" y="5046"/>
                </a:lnTo>
                <a:lnTo>
                  <a:pt x="79897" y="5573"/>
                </a:lnTo>
                <a:lnTo>
                  <a:pt x="80334" y="6171"/>
                </a:lnTo>
                <a:lnTo>
                  <a:pt x="80683" y="6841"/>
                </a:lnTo>
                <a:lnTo>
                  <a:pt x="80942" y="7600"/>
                </a:lnTo>
                <a:lnTo>
                  <a:pt x="81031" y="8019"/>
                </a:lnTo>
                <a:lnTo>
                  <a:pt x="81120" y="8493"/>
                </a:lnTo>
                <a:lnTo>
                  <a:pt x="81290" y="9439"/>
                </a:lnTo>
                <a:lnTo>
                  <a:pt x="81344" y="9913"/>
                </a:lnTo>
                <a:lnTo>
                  <a:pt x="81558" y="12690"/>
                </a:lnTo>
                <a:lnTo>
                  <a:pt x="81987" y="18235"/>
                </a:lnTo>
                <a:lnTo>
                  <a:pt x="82165" y="21013"/>
                </a:lnTo>
                <a:lnTo>
                  <a:pt x="82201" y="21647"/>
                </a:lnTo>
                <a:lnTo>
                  <a:pt x="82201" y="22906"/>
                </a:lnTo>
                <a:lnTo>
                  <a:pt x="82112" y="23843"/>
                </a:lnTo>
                <a:lnTo>
                  <a:pt x="81995" y="24459"/>
                </a:lnTo>
                <a:lnTo>
                  <a:pt x="81835" y="25067"/>
                </a:lnTo>
                <a:lnTo>
                  <a:pt x="81620" y="25674"/>
                </a:lnTo>
                <a:lnTo>
                  <a:pt x="81478" y="25978"/>
                </a:lnTo>
                <a:lnTo>
                  <a:pt x="81460" y="26058"/>
                </a:lnTo>
                <a:lnTo>
                  <a:pt x="81504" y="26290"/>
                </a:lnTo>
                <a:lnTo>
                  <a:pt x="81719" y="26674"/>
                </a:lnTo>
                <a:lnTo>
                  <a:pt x="81897" y="26879"/>
                </a:lnTo>
                <a:lnTo>
                  <a:pt x="81951" y="26924"/>
                </a:lnTo>
                <a:lnTo>
                  <a:pt x="82129" y="26960"/>
                </a:lnTo>
                <a:lnTo>
                  <a:pt x="82353" y="26951"/>
                </a:lnTo>
                <a:lnTo>
                  <a:pt x="82540" y="26897"/>
                </a:lnTo>
                <a:lnTo>
                  <a:pt x="82603" y="26853"/>
                </a:lnTo>
                <a:lnTo>
                  <a:pt x="82862" y="26594"/>
                </a:lnTo>
                <a:lnTo>
                  <a:pt x="83219" y="26156"/>
                </a:lnTo>
                <a:lnTo>
                  <a:pt x="83389" y="25844"/>
                </a:lnTo>
                <a:lnTo>
                  <a:pt x="83433" y="25674"/>
                </a:lnTo>
                <a:lnTo>
                  <a:pt x="83612" y="24843"/>
                </a:lnTo>
                <a:lnTo>
                  <a:pt x="83817" y="23575"/>
                </a:lnTo>
                <a:lnTo>
                  <a:pt x="83889" y="22727"/>
                </a:lnTo>
                <a:lnTo>
                  <a:pt x="83898" y="22298"/>
                </a:lnTo>
                <a:lnTo>
                  <a:pt x="83889" y="20879"/>
                </a:lnTo>
                <a:lnTo>
                  <a:pt x="83737" y="18030"/>
                </a:lnTo>
                <a:lnTo>
                  <a:pt x="83630" y="16601"/>
                </a:lnTo>
                <a:lnTo>
                  <a:pt x="83487" y="14601"/>
                </a:lnTo>
                <a:lnTo>
                  <a:pt x="83138" y="10582"/>
                </a:lnTo>
                <a:lnTo>
                  <a:pt x="82915" y="8582"/>
                </a:lnTo>
                <a:lnTo>
                  <a:pt x="82853" y="8189"/>
                </a:lnTo>
                <a:lnTo>
                  <a:pt x="82692" y="7448"/>
                </a:lnTo>
                <a:lnTo>
                  <a:pt x="82478" y="6742"/>
                </a:lnTo>
                <a:lnTo>
                  <a:pt x="82201" y="6082"/>
                </a:lnTo>
                <a:lnTo>
                  <a:pt x="81870" y="5465"/>
                </a:lnTo>
                <a:lnTo>
                  <a:pt x="81495" y="4885"/>
                </a:lnTo>
                <a:lnTo>
                  <a:pt x="81067" y="4358"/>
                </a:lnTo>
                <a:lnTo>
                  <a:pt x="80602" y="3867"/>
                </a:lnTo>
                <a:lnTo>
                  <a:pt x="80093" y="3421"/>
                </a:lnTo>
                <a:lnTo>
                  <a:pt x="79549" y="3019"/>
                </a:lnTo>
                <a:lnTo>
                  <a:pt x="78977" y="2661"/>
                </a:lnTo>
                <a:lnTo>
                  <a:pt x="78370" y="2349"/>
                </a:lnTo>
                <a:lnTo>
                  <a:pt x="77736" y="2081"/>
                </a:lnTo>
                <a:lnTo>
                  <a:pt x="77075" y="1858"/>
                </a:lnTo>
                <a:lnTo>
                  <a:pt x="76405" y="1679"/>
                </a:lnTo>
                <a:lnTo>
                  <a:pt x="75709" y="1554"/>
                </a:lnTo>
                <a:lnTo>
                  <a:pt x="75360" y="1510"/>
                </a:lnTo>
                <a:lnTo>
                  <a:pt x="73262" y="1268"/>
                </a:lnTo>
                <a:lnTo>
                  <a:pt x="69065" y="911"/>
                </a:lnTo>
                <a:lnTo>
                  <a:pt x="66966" y="759"/>
                </a:lnTo>
                <a:lnTo>
                  <a:pt x="64278" y="563"/>
                </a:lnTo>
                <a:lnTo>
                  <a:pt x="58903" y="224"/>
                </a:lnTo>
                <a:lnTo>
                  <a:pt x="56206" y="90"/>
                </a:lnTo>
                <a:lnTo>
                  <a:pt x="54893" y="45"/>
                </a:lnTo>
                <a:lnTo>
                  <a:pt x="52277" y="0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Şükür secdesi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1161;p33"/>
          <p:cNvSpPr/>
          <p:nvPr/>
        </p:nvSpPr>
        <p:spPr>
          <a:xfrm flipH="1">
            <a:off x="5259308" y="2458388"/>
            <a:ext cx="1156482" cy="1149742"/>
          </a:xfrm>
          <a:custGeom>
            <a:avLst/>
            <a:gdLst/>
            <a:ahLst/>
            <a:cxnLst/>
            <a:rect l="l" t="t" r="r" b="b"/>
            <a:pathLst>
              <a:path w="34560" h="29702" extrusionOk="0">
                <a:moveTo>
                  <a:pt x="3706" y="1"/>
                </a:moveTo>
                <a:lnTo>
                  <a:pt x="2733" y="19"/>
                </a:lnTo>
                <a:lnTo>
                  <a:pt x="2170" y="46"/>
                </a:lnTo>
                <a:lnTo>
                  <a:pt x="1045" y="233"/>
                </a:lnTo>
                <a:lnTo>
                  <a:pt x="491" y="349"/>
                </a:lnTo>
                <a:lnTo>
                  <a:pt x="420" y="376"/>
                </a:lnTo>
                <a:lnTo>
                  <a:pt x="295" y="483"/>
                </a:lnTo>
                <a:lnTo>
                  <a:pt x="116" y="715"/>
                </a:lnTo>
                <a:lnTo>
                  <a:pt x="0" y="858"/>
                </a:lnTo>
                <a:lnTo>
                  <a:pt x="143" y="947"/>
                </a:lnTo>
                <a:lnTo>
                  <a:pt x="420" y="1144"/>
                </a:lnTo>
                <a:lnTo>
                  <a:pt x="563" y="1180"/>
                </a:lnTo>
                <a:lnTo>
                  <a:pt x="2617" y="1403"/>
                </a:lnTo>
                <a:lnTo>
                  <a:pt x="4680" y="1590"/>
                </a:lnTo>
                <a:lnTo>
                  <a:pt x="5930" y="1715"/>
                </a:lnTo>
                <a:lnTo>
                  <a:pt x="7769" y="1983"/>
                </a:lnTo>
                <a:lnTo>
                  <a:pt x="8975" y="2207"/>
                </a:lnTo>
                <a:lnTo>
                  <a:pt x="10163" y="2474"/>
                </a:lnTo>
                <a:lnTo>
                  <a:pt x="11341" y="2787"/>
                </a:lnTo>
                <a:lnTo>
                  <a:pt x="12502" y="3135"/>
                </a:lnTo>
                <a:lnTo>
                  <a:pt x="13645" y="3519"/>
                </a:lnTo>
                <a:lnTo>
                  <a:pt x="14770" y="3957"/>
                </a:lnTo>
                <a:lnTo>
                  <a:pt x="15887" y="4430"/>
                </a:lnTo>
                <a:lnTo>
                  <a:pt x="16985" y="4948"/>
                </a:lnTo>
                <a:lnTo>
                  <a:pt x="18066" y="5502"/>
                </a:lnTo>
                <a:lnTo>
                  <a:pt x="19128" y="6100"/>
                </a:lnTo>
                <a:lnTo>
                  <a:pt x="20173" y="6743"/>
                </a:lnTo>
                <a:lnTo>
                  <a:pt x="21209" y="7431"/>
                </a:lnTo>
                <a:lnTo>
                  <a:pt x="22218" y="8163"/>
                </a:lnTo>
                <a:lnTo>
                  <a:pt x="22727" y="8547"/>
                </a:lnTo>
                <a:lnTo>
                  <a:pt x="23504" y="9163"/>
                </a:lnTo>
                <a:lnTo>
                  <a:pt x="25004" y="10458"/>
                </a:lnTo>
                <a:lnTo>
                  <a:pt x="26397" y="11824"/>
                </a:lnTo>
                <a:lnTo>
                  <a:pt x="27674" y="13262"/>
                </a:lnTo>
                <a:lnTo>
                  <a:pt x="28826" y="14798"/>
                </a:lnTo>
                <a:lnTo>
                  <a:pt x="29603" y="16012"/>
                </a:lnTo>
                <a:lnTo>
                  <a:pt x="30076" y="16852"/>
                </a:lnTo>
                <a:lnTo>
                  <a:pt x="30514" y="17718"/>
                </a:lnTo>
                <a:lnTo>
                  <a:pt x="30916" y="18611"/>
                </a:lnTo>
                <a:lnTo>
                  <a:pt x="31273" y="19540"/>
                </a:lnTo>
                <a:lnTo>
                  <a:pt x="31595" y="20486"/>
                </a:lnTo>
                <a:lnTo>
                  <a:pt x="31737" y="20977"/>
                </a:lnTo>
                <a:lnTo>
                  <a:pt x="31827" y="21335"/>
                </a:lnTo>
                <a:lnTo>
                  <a:pt x="31987" y="22067"/>
                </a:lnTo>
                <a:lnTo>
                  <a:pt x="32104" y="22808"/>
                </a:lnTo>
                <a:lnTo>
                  <a:pt x="32175" y="23549"/>
                </a:lnTo>
                <a:lnTo>
                  <a:pt x="32193" y="23915"/>
                </a:lnTo>
                <a:lnTo>
                  <a:pt x="32211" y="25201"/>
                </a:lnTo>
                <a:lnTo>
                  <a:pt x="32139" y="27764"/>
                </a:lnTo>
                <a:lnTo>
                  <a:pt x="32121" y="29041"/>
                </a:lnTo>
                <a:lnTo>
                  <a:pt x="32139" y="29229"/>
                </a:lnTo>
                <a:lnTo>
                  <a:pt x="32246" y="29523"/>
                </a:lnTo>
                <a:lnTo>
                  <a:pt x="32354" y="29657"/>
                </a:lnTo>
                <a:lnTo>
                  <a:pt x="32407" y="29684"/>
                </a:lnTo>
                <a:lnTo>
                  <a:pt x="32496" y="29702"/>
                </a:lnTo>
                <a:lnTo>
                  <a:pt x="32702" y="29702"/>
                </a:lnTo>
                <a:lnTo>
                  <a:pt x="32925" y="29657"/>
                </a:lnTo>
                <a:lnTo>
                  <a:pt x="33104" y="29568"/>
                </a:lnTo>
                <a:lnTo>
                  <a:pt x="33166" y="29505"/>
                </a:lnTo>
                <a:lnTo>
                  <a:pt x="33381" y="29255"/>
                </a:lnTo>
                <a:lnTo>
                  <a:pt x="33657" y="28818"/>
                </a:lnTo>
                <a:lnTo>
                  <a:pt x="33791" y="28505"/>
                </a:lnTo>
                <a:lnTo>
                  <a:pt x="33827" y="28353"/>
                </a:lnTo>
                <a:lnTo>
                  <a:pt x="34032" y="27398"/>
                </a:lnTo>
                <a:lnTo>
                  <a:pt x="34381" y="25478"/>
                </a:lnTo>
                <a:lnTo>
                  <a:pt x="34559" y="24514"/>
                </a:lnTo>
                <a:lnTo>
                  <a:pt x="34506" y="24505"/>
                </a:lnTo>
                <a:lnTo>
                  <a:pt x="34452" y="24496"/>
                </a:lnTo>
                <a:lnTo>
                  <a:pt x="34452" y="23674"/>
                </a:lnTo>
                <a:lnTo>
                  <a:pt x="34443" y="22853"/>
                </a:lnTo>
                <a:lnTo>
                  <a:pt x="34425" y="22388"/>
                </a:lnTo>
                <a:lnTo>
                  <a:pt x="34345" y="21933"/>
                </a:lnTo>
                <a:lnTo>
                  <a:pt x="34184" y="21156"/>
                </a:lnTo>
                <a:lnTo>
                  <a:pt x="33791" y="19656"/>
                </a:lnTo>
                <a:lnTo>
                  <a:pt x="33318" y="18182"/>
                </a:lnTo>
                <a:lnTo>
                  <a:pt x="32747" y="16762"/>
                </a:lnTo>
                <a:lnTo>
                  <a:pt x="32077" y="15387"/>
                </a:lnTo>
                <a:lnTo>
                  <a:pt x="31309" y="14074"/>
                </a:lnTo>
                <a:lnTo>
                  <a:pt x="30434" y="12806"/>
                </a:lnTo>
                <a:lnTo>
                  <a:pt x="29451" y="11601"/>
                </a:lnTo>
                <a:lnTo>
                  <a:pt x="28907" y="11029"/>
                </a:lnTo>
                <a:lnTo>
                  <a:pt x="28237" y="10351"/>
                </a:lnTo>
                <a:lnTo>
                  <a:pt x="26853" y="9047"/>
                </a:lnTo>
                <a:lnTo>
                  <a:pt x="25442" y="7832"/>
                </a:lnTo>
                <a:lnTo>
                  <a:pt x="23995" y="6707"/>
                </a:lnTo>
                <a:lnTo>
                  <a:pt x="22513" y="5654"/>
                </a:lnTo>
                <a:lnTo>
                  <a:pt x="20986" y="4698"/>
                </a:lnTo>
                <a:lnTo>
                  <a:pt x="19432" y="3823"/>
                </a:lnTo>
                <a:lnTo>
                  <a:pt x="17833" y="3046"/>
                </a:lnTo>
                <a:lnTo>
                  <a:pt x="16199" y="2349"/>
                </a:lnTo>
                <a:lnTo>
                  <a:pt x="14529" y="1742"/>
                </a:lnTo>
                <a:lnTo>
                  <a:pt x="12824" y="1224"/>
                </a:lnTo>
                <a:lnTo>
                  <a:pt x="11073" y="796"/>
                </a:lnTo>
                <a:lnTo>
                  <a:pt x="9287" y="456"/>
                </a:lnTo>
                <a:lnTo>
                  <a:pt x="7466" y="215"/>
                </a:lnTo>
                <a:lnTo>
                  <a:pt x="5599" y="63"/>
                </a:lnTo>
                <a:lnTo>
                  <a:pt x="370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165;p33"/>
          <p:cNvSpPr/>
          <p:nvPr/>
        </p:nvSpPr>
        <p:spPr>
          <a:xfrm rot="-3737778" flipH="1">
            <a:off x="7175137" y="3355326"/>
            <a:ext cx="291385" cy="169065"/>
          </a:xfrm>
          <a:custGeom>
            <a:avLst/>
            <a:gdLst/>
            <a:ahLst/>
            <a:cxnLst/>
            <a:rect l="l" t="t" r="r" b="b"/>
            <a:pathLst>
              <a:path w="29937" h="12370" extrusionOk="0">
                <a:moveTo>
                  <a:pt x="1364" y="1"/>
                </a:moveTo>
                <a:lnTo>
                  <a:pt x="1255" y="8"/>
                </a:lnTo>
                <a:lnTo>
                  <a:pt x="1146" y="22"/>
                </a:lnTo>
                <a:lnTo>
                  <a:pt x="1037" y="51"/>
                </a:lnTo>
                <a:lnTo>
                  <a:pt x="928" y="80"/>
                </a:lnTo>
                <a:lnTo>
                  <a:pt x="830" y="117"/>
                </a:lnTo>
                <a:lnTo>
                  <a:pt x="731" y="160"/>
                </a:lnTo>
                <a:lnTo>
                  <a:pt x="622" y="218"/>
                </a:lnTo>
                <a:lnTo>
                  <a:pt x="524" y="284"/>
                </a:lnTo>
                <a:lnTo>
                  <a:pt x="437" y="356"/>
                </a:lnTo>
                <a:lnTo>
                  <a:pt x="339" y="436"/>
                </a:lnTo>
                <a:lnTo>
                  <a:pt x="251" y="531"/>
                </a:lnTo>
                <a:lnTo>
                  <a:pt x="164" y="625"/>
                </a:lnTo>
                <a:lnTo>
                  <a:pt x="110" y="720"/>
                </a:lnTo>
                <a:lnTo>
                  <a:pt x="55" y="814"/>
                </a:lnTo>
                <a:lnTo>
                  <a:pt x="22" y="901"/>
                </a:lnTo>
                <a:lnTo>
                  <a:pt x="0" y="981"/>
                </a:lnTo>
                <a:lnTo>
                  <a:pt x="0" y="1068"/>
                </a:lnTo>
                <a:lnTo>
                  <a:pt x="0" y="1148"/>
                </a:lnTo>
                <a:lnTo>
                  <a:pt x="22" y="1228"/>
                </a:lnTo>
                <a:lnTo>
                  <a:pt x="44" y="1301"/>
                </a:lnTo>
                <a:lnTo>
                  <a:pt x="88" y="1373"/>
                </a:lnTo>
                <a:lnTo>
                  <a:pt x="131" y="1446"/>
                </a:lnTo>
                <a:lnTo>
                  <a:pt x="186" y="1518"/>
                </a:lnTo>
                <a:lnTo>
                  <a:pt x="251" y="1584"/>
                </a:lnTo>
                <a:lnTo>
                  <a:pt x="328" y="1656"/>
                </a:lnTo>
                <a:lnTo>
                  <a:pt x="404" y="1722"/>
                </a:lnTo>
                <a:lnTo>
                  <a:pt x="590" y="1845"/>
                </a:lnTo>
                <a:lnTo>
                  <a:pt x="786" y="1962"/>
                </a:lnTo>
                <a:lnTo>
                  <a:pt x="993" y="2078"/>
                </a:lnTo>
                <a:lnTo>
                  <a:pt x="1222" y="2187"/>
                </a:lnTo>
                <a:lnTo>
                  <a:pt x="1670" y="2397"/>
                </a:lnTo>
                <a:lnTo>
                  <a:pt x="2095" y="2593"/>
                </a:lnTo>
                <a:lnTo>
                  <a:pt x="4834" y="3930"/>
                </a:lnTo>
                <a:lnTo>
                  <a:pt x="6197" y="4591"/>
                </a:lnTo>
                <a:lnTo>
                  <a:pt x="7583" y="5244"/>
                </a:lnTo>
                <a:lnTo>
                  <a:pt x="8968" y="5891"/>
                </a:lnTo>
                <a:lnTo>
                  <a:pt x="10354" y="6523"/>
                </a:lnTo>
                <a:lnTo>
                  <a:pt x="11761" y="7147"/>
                </a:lnTo>
                <a:lnTo>
                  <a:pt x="12470" y="7452"/>
                </a:lnTo>
                <a:lnTo>
                  <a:pt x="13190" y="7757"/>
                </a:lnTo>
                <a:lnTo>
                  <a:pt x="13900" y="8048"/>
                </a:lnTo>
                <a:lnTo>
                  <a:pt x="14620" y="8346"/>
                </a:lnTo>
                <a:lnTo>
                  <a:pt x="15351" y="8629"/>
                </a:lnTo>
                <a:lnTo>
                  <a:pt x="16082" y="8912"/>
                </a:lnTo>
                <a:lnTo>
                  <a:pt x="16812" y="9188"/>
                </a:lnTo>
                <a:lnTo>
                  <a:pt x="17554" y="9457"/>
                </a:lnTo>
                <a:lnTo>
                  <a:pt x="18296" y="9718"/>
                </a:lnTo>
                <a:lnTo>
                  <a:pt x="19049" y="9972"/>
                </a:lnTo>
                <a:lnTo>
                  <a:pt x="19813" y="10227"/>
                </a:lnTo>
                <a:lnTo>
                  <a:pt x="20576" y="10466"/>
                </a:lnTo>
                <a:lnTo>
                  <a:pt x="21340" y="10706"/>
                </a:lnTo>
                <a:lnTo>
                  <a:pt x="22126" y="10931"/>
                </a:lnTo>
                <a:lnTo>
                  <a:pt x="22900" y="11149"/>
                </a:lnTo>
                <a:lnTo>
                  <a:pt x="23697" y="11360"/>
                </a:lnTo>
                <a:lnTo>
                  <a:pt x="24493" y="11563"/>
                </a:lnTo>
                <a:lnTo>
                  <a:pt x="25300" y="11759"/>
                </a:lnTo>
                <a:lnTo>
                  <a:pt x="26391" y="12006"/>
                </a:lnTo>
                <a:lnTo>
                  <a:pt x="27493" y="12231"/>
                </a:lnTo>
                <a:lnTo>
                  <a:pt x="27700" y="12268"/>
                </a:lnTo>
                <a:lnTo>
                  <a:pt x="27951" y="12297"/>
                </a:lnTo>
                <a:lnTo>
                  <a:pt x="28268" y="12326"/>
                </a:lnTo>
                <a:lnTo>
                  <a:pt x="28682" y="12369"/>
                </a:lnTo>
                <a:lnTo>
                  <a:pt x="28824" y="12304"/>
                </a:lnTo>
                <a:lnTo>
                  <a:pt x="29010" y="12238"/>
                </a:lnTo>
                <a:lnTo>
                  <a:pt x="29206" y="12166"/>
                </a:lnTo>
                <a:lnTo>
                  <a:pt x="29413" y="12086"/>
                </a:lnTo>
                <a:lnTo>
                  <a:pt x="29610" y="11999"/>
                </a:lnTo>
                <a:lnTo>
                  <a:pt x="29697" y="11955"/>
                </a:lnTo>
                <a:lnTo>
                  <a:pt x="29773" y="11904"/>
                </a:lnTo>
                <a:lnTo>
                  <a:pt x="29828" y="11861"/>
                </a:lnTo>
                <a:lnTo>
                  <a:pt x="29882" y="11810"/>
                </a:lnTo>
                <a:lnTo>
                  <a:pt x="29915" y="11759"/>
                </a:lnTo>
                <a:lnTo>
                  <a:pt x="29937" y="11701"/>
                </a:lnTo>
                <a:lnTo>
                  <a:pt x="29937" y="11628"/>
                </a:lnTo>
                <a:lnTo>
                  <a:pt x="29937" y="11541"/>
                </a:lnTo>
                <a:lnTo>
                  <a:pt x="29926" y="11461"/>
                </a:lnTo>
                <a:lnTo>
                  <a:pt x="29893" y="11374"/>
                </a:lnTo>
                <a:lnTo>
                  <a:pt x="29861" y="11280"/>
                </a:lnTo>
                <a:lnTo>
                  <a:pt x="29828" y="11193"/>
                </a:lnTo>
                <a:lnTo>
                  <a:pt x="29773" y="11098"/>
                </a:lnTo>
                <a:lnTo>
                  <a:pt x="29719" y="11011"/>
                </a:lnTo>
                <a:lnTo>
                  <a:pt x="29664" y="10924"/>
                </a:lnTo>
                <a:lnTo>
                  <a:pt x="29588" y="10844"/>
                </a:lnTo>
                <a:lnTo>
                  <a:pt x="29512" y="10764"/>
                </a:lnTo>
                <a:lnTo>
                  <a:pt x="29435" y="10691"/>
                </a:lnTo>
                <a:lnTo>
                  <a:pt x="29359" y="10626"/>
                </a:lnTo>
                <a:lnTo>
                  <a:pt x="29272" y="10568"/>
                </a:lnTo>
                <a:lnTo>
                  <a:pt x="29173" y="10517"/>
                </a:lnTo>
                <a:lnTo>
                  <a:pt x="29086" y="10474"/>
                </a:lnTo>
                <a:lnTo>
                  <a:pt x="28770" y="10350"/>
                </a:lnTo>
                <a:lnTo>
                  <a:pt x="28442" y="10234"/>
                </a:lnTo>
                <a:lnTo>
                  <a:pt x="27799" y="10009"/>
                </a:lnTo>
                <a:lnTo>
                  <a:pt x="27133" y="9798"/>
                </a:lnTo>
                <a:lnTo>
                  <a:pt x="26468" y="9588"/>
                </a:lnTo>
                <a:lnTo>
                  <a:pt x="25802" y="9384"/>
                </a:lnTo>
                <a:lnTo>
                  <a:pt x="25137" y="9166"/>
                </a:lnTo>
                <a:lnTo>
                  <a:pt x="24493" y="8948"/>
                </a:lnTo>
                <a:lnTo>
                  <a:pt x="24166" y="8832"/>
                </a:lnTo>
                <a:lnTo>
                  <a:pt x="23849" y="8709"/>
                </a:lnTo>
                <a:lnTo>
                  <a:pt x="21351" y="7714"/>
                </a:lnTo>
                <a:lnTo>
                  <a:pt x="18853" y="6719"/>
                </a:lnTo>
                <a:lnTo>
                  <a:pt x="13856" y="4721"/>
                </a:lnTo>
                <a:lnTo>
                  <a:pt x="8870" y="2717"/>
                </a:lnTo>
                <a:lnTo>
                  <a:pt x="3873" y="720"/>
                </a:lnTo>
                <a:lnTo>
                  <a:pt x="3448" y="545"/>
                </a:lnTo>
                <a:lnTo>
                  <a:pt x="2990" y="356"/>
                </a:lnTo>
                <a:lnTo>
                  <a:pt x="2761" y="269"/>
                </a:lnTo>
                <a:lnTo>
                  <a:pt x="2532" y="189"/>
                </a:lnTo>
                <a:lnTo>
                  <a:pt x="2292" y="124"/>
                </a:lnTo>
                <a:lnTo>
                  <a:pt x="2062" y="66"/>
                </a:lnTo>
                <a:lnTo>
                  <a:pt x="1822" y="22"/>
                </a:lnTo>
                <a:lnTo>
                  <a:pt x="1713" y="8"/>
                </a:lnTo>
                <a:lnTo>
                  <a:pt x="1593" y="1"/>
                </a:lnTo>
                <a:close/>
              </a:path>
            </a:pathLst>
          </a:cu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166;p33"/>
          <p:cNvSpPr/>
          <p:nvPr/>
        </p:nvSpPr>
        <p:spPr>
          <a:xfrm>
            <a:off x="6655632" y="3711451"/>
            <a:ext cx="1392991" cy="950490"/>
          </a:xfrm>
          <a:custGeom>
            <a:avLst/>
            <a:gdLst/>
            <a:ahLst/>
            <a:cxnLst/>
            <a:rect l="l" t="t" r="r" b="b"/>
            <a:pathLst>
              <a:path w="83817" h="35739" extrusionOk="0">
                <a:moveTo>
                  <a:pt x="52642" y="1"/>
                </a:moveTo>
                <a:lnTo>
                  <a:pt x="49919" y="45"/>
                </a:lnTo>
                <a:lnTo>
                  <a:pt x="47874" y="197"/>
                </a:lnTo>
                <a:lnTo>
                  <a:pt x="46516" y="340"/>
                </a:lnTo>
                <a:lnTo>
                  <a:pt x="45829" y="438"/>
                </a:lnTo>
                <a:lnTo>
                  <a:pt x="45150" y="537"/>
                </a:lnTo>
                <a:lnTo>
                  <a:pt x="43793" y="688"/>
                </a:lnTo>
                <a:lnTo>
                  <a:pt x="42418" y="804"/>
                </a:lnTo>
                <a:lnTo>
                  <a:pt x="41051" y="867"/>
                </a:lnTo>
                <a:lnTo>
                  <a:pt x="40364" y="876"/>
                </a:lnTo>
                <a:lnTo>
                  <a:pt x="39346" y="876"/>
                </a:lnTo>
                <a:lnTo>
                  <a:pt x="37319" y="813"/>
                </a:lnTo>
                <a:lnTo>
                  <a:pt x="35291" y="724"/>
                </a:lnTo>
                <a:lnTo>
                  <a:pt x="33264" y="688"/>
                </a:lnTo>
                <a:lnTo>
                  <a:pt x="32246" y="706"/>
                </a:lnTo>
                <a:lnTo>
                  <a:pt x="30809" y="760"/>
                </a:lnTo>
                <a:lnTo>
                  <a:pt x="27915" y="903"/>
                </a:lnTo>
                <a:lnTo>
                  <a:pt x="23584" y="1188"/>
                </a:lnTo>
                <a:lnTo>
                  <a:pt x="20700" y="1403"/>
                </a:lnTo>
                <a:lnTo>
                  <a:pt x="17646" y="1653"/>
                </a:lnTo>
                <a:lnTo>
                  <a:pt x="11538" y="2206"/>
                </a:lnTo>
                <a:lnTo>
                  <a:pt x="8475" y="2501"/>
                </a:lnTo>
                <a:lnTo>
                  <a:pt x="7984" y="2564"/>
                </a:lnTo>
                <a:lnTo>
                  <a:pt x="7019" y="2787"/>
                </a:lnTo>
                <a:lnTo>
                  <a:pt x="6099" y="3135"/>
                </a:lnTo>
                <a:lnTo>
                  <a:pt x="5206" y="3591"/>
                </a:lnTo>
                <a:lnTo>
                  <a:pt x="4769" y="3858"/>
                </a:lnTo>
                <a:lnTo>
                  <a:pt x="4278" y="4189"/>
                </a:lnTo>
                <a:lnTo>
                  <a:pt x="3403" y="4921"/>
                </a:lnTo>
                <a:lnTo>
                  <a:pt x="2652" y="5734"/>
                </a:lnTo>
                <a:lnTo>
                  <a:pt x="2018" y="6609"/>
                </a:lnTo>
                <a:lnTo>
                  <a:pt x="1492" y="7547"/>
                </a:lnTo>
                <a:lnTo>
                  <a:pt x="1054" y="8538"/>
                </a:lnTo>
                <a:lnTo>
                  <a:pt x="706" y="9574"/>
                </a:lnTo>
                <a:lnTo>
                  <a:pt x="429" y="10645"/>
                </a:lnTo>
                <a:lnTo>
                  <a:pt x="313" y="11199"/>
                </a:lnTo>
                <a:lnTo>
                  <a:pt x="215" y="11770"/>
                </a:lnTo>
                <a:lnTo>
                  <a:pt x="98" y="12940"/>
                </a:lnTo>
                <a:lnTo>
                  <a:pt x="63" y="14119"/>
                </a:lnTo>
                <a:lnTo>
                  <a:pt x="98" y="15298"/>
                </a:lnTo>
                <a:lnTo>
                  <a:pt x="125" y="15887"/>
                </a:lnTo>
                <a:lnTo>
                  <a:pt x="143" y="16351"/>
                </a:lnTo>
                <a:lnTo>
                  <a:pt x="143" y="17289"/>
                </a:lnTo>
                <a:lnTo>
                  <a:pt x="72" y="18700"/>
                </a:lnTo>
                <a:lnTo>
                  <a:pt x="9" y="20102"/>
                </a:lnTo>
                <a:lnTo>
                  <a:pt x="0" y="21049"/>
                </a:lnTo>
                <a:lnTo>
                  <a:pt x="45" y="21986"/>
                </a:lnTo>
                <a:lnTo>
                  <a:pt x="170" y="22933"/>
                </a:lnTo>
                <a:lnTo>
                  <a:pt x="268" y="23406"/>
                </a:lnTo>
                <a:lnTo>
                  <a:pt x="429" y="24049"/>
                </a:lnTo>
                <a:lnTo>
                  <a:pt x="777" y="25317"/>
                </a:lnTo>
                <a:lnTo>
                  <a:pt x="1170" y="26558"/>
                </a:lnTo>
                <a:lnTo>
                  <a:pt x="1608" y="27782"/>
                </a:lnTo>
                <a:lnTo>
                  <a:pt x="2117" y="28969"/>
                </a:lnTo>
                <a:lnTo>
                  <a:pt x="2697" y="30121"/>
                </a:lnTo>
                <a:lnTo>
                  <a:pt x="3358" y="31247"/>
                </a:lnTo>
                <a:lnTo>
                  <a:pt x="4099" y="32327"/>
                </a:lnTo>
                <a:lnTo>
                  <a:pt x="4510" y="32845"/>
                </a:lnTo>
                <a:lnTo>
                  <a:pt x="4715" y="33086"/>
                </a:lnTo>
                <a:lnTo>
                  <a:pt x="5153" y="33551"/>
                </a:lnTo>
                <a:lnTo>
                  <a:pt x="5626" y="33979"/>
                </a:lnTo>
                <a:lnTo>
                  <a:pt x="6135" y="34363"/>
                </a:lnTo>
                <a:lnTo>
                  <a:pt x="6394" y="34533"/>
                </a:lnTo>
                <a:lnTo>
                  <a:pt x="6635" y="34685"/>
                </a:lnTo>
                <a:lnTo>
                  <a:pt x="7126" y="34935"/>
                </a:lnTo>
                <a:lnTo>
                  <a:pt x="7635" y="35149"/>
                </a:lnTo>
                <a:lnTo>
                  <a:pt x="8153" y="35319"/>
                </a:lnTo>
                <a:lnTo>
                  <a:pt x="8957" y="35497"/>
                </a:lnTo>
                <a:lnTo>
                  <a:pt x="10055" y="35613"/>
                </a:lnTo>
                <a:lnTo>
                  <a:pt x="10618" y="35622"/>
                </a:lnTo>
                <a:lnTo>
                  <a:pt x="18325" y="35622"/>
                </a:lnTo>
                <a:lnTo>
                  <a:pt x="26031" y="35631"/>
                </a:lnTo>
                <a:lnTo>
                  <a:pt x="26978" y="35649"/>
                </a:lnTo>
                <a:lnTo>
                  <a:pt x="28862" y="35738"/>
                </a:lnTo>
                <a:lnTo>
                  <a:pt x="29808" y="35729"/>
                </a:lnTo>
                <a:lnTo>
                  <a:pt x="35649" y="35533"/>
                </a:lnTo>
                <a:lnTo>
                  <a:pt x="41489" y="35319"/>
                </a:lnTo>
                <a:lnTo>
                  <a:pt x="44882" y="35211"/>
                </a:lnTo>
                <a:lnTo>
                  <a:pt x="48267" y="35069"/>
                </a:lnTo>
                <a:lnTo>
                  <a:pt x="49722" y="34970"/>
                </a:lnTo>
                <a:lnTo>
                  <a:pt x="51910" y="34774"/>
                </a:lnTo>
                <a:lnTo>
                  <a:pt x="53366" y="34676"/>
                </a:lnTo>
                <a:lnTo>
                  <a:pt x="54098" y="34658"/>
                </a:lnTo>
                <a:lnTo>
                  <a:pt x="57179" y="34622"/>
                </a:lnTo>
                <a:lnTo>
                  <a:pt x="63349" y="34631"/>
                </a:lnTo>
                <a:lnTo>
                  <a:pt x="66439" y="34631"/>
                </a:lnTo>
                <a:lnTo>
                  <a:pt x="67707" y="34640"/>
                </a:lnTo>
                <a:lnTo>
                  <a:pt x="70252" y="34667"/>
                </a:lnTo>
                <a:lnTo>
                  <a:pt x="72154" y="34604"/>
                </a:lnTo>
                <a:lnTo>
                  <a:pt x="73414" y="34488"/>
                </a:lnTo>
                <a:lnTo>
                  <a:pt x="74664" y="34283"/>
                </a:lnTo>
                <a:lnTo>
                  <a:pt x="75914" y="33979"/>
                </a:lnTo>
                <a:lnTo>
                  <a:pt x="76530" y="33774"/>
                </a:lnTo>
                <a:lnTo>
                  <a:pt x="76905" y="33640"/>
                </a:lnTo>
                <a:lnTo>
                  <a:pt x="77637" y="33345"/>
                </a:lnTo>
                <a:lnTo>
                  <a:pt x="78307" y="32979"/>
                </a:lnTo>
                <a:lnTo>
                  <a:pt x="78763" y="32622"/>
                </a:lnTo>
                <a:lnTo>
                  <a:pt x="79030" y="32336"/>
                </a:lnTo>
                <a:lnTo>
                  <a:pt x="79147" y="32166"/>
                </a:lnTo>
                <a:lnTo>
                  <a:pt x="80522" y="30184"/>
                </a:lnTo>
                <a:lnTo>
                  <a:pt x="81861" y="28175"/>
                </a:lnTo>
                <a:lnTo>
                  <a:pt x="82272" y="27576"/>
                </a:lnTo>
                <a:lnTo>
                  <a:pt x="82879" y="26666"/>
                </a:lnTo>
                <a:lnTo>
                  <a:pt x="83210" y="26032"/>
                </a:lnTo>
                <a:lnTo>
                  <a:pt x="83335" y="25701"/>
                </a:lnTo>
                <a:lnTo>
                  <a:pt x="83460" y="25290"/>
                </a:lnTo>
                <a:lnTo>
                  <a:pt x="83638" y="24460"/>
                </a:lnTo>
                <a:lnTo>
                  <a:pt x="83754" y="23612"/>
                </a:lnTo>
                <a:lnTo>
                  <a:pt x="83817" y="22754"/>
                </a:lnTo>
                <a:lnTo>
                  <a:pt x="83817" y="22335"/>
                </a:lnTo>
                <a:lnTo>
                  <a:pt x="83808" y="20906"/>
                </a:lnTo>
                <a:lnTo>
                  <a:pt x="83656" y="18057"/>
                </a:lnTo>
                <a:lnTo>
                  <a:pt x="83558" y="16637"/>
                </a:lnTo>
                <a:lnTo>
                  <a:pt x="83406" y="14628"/>
                </a:lnTo>
                <a:lnTo>
                  <a:pt x="83067" y="10610"/>
                </a:lnTo>
                <a:lnTo>
                  <a:pt x="82826" y="8609"/>
                </a:lnTo>
                <a:lnTo>
                  <a:pt x="82781" y="8270"/>
                </a:lnTo>
                <a:lnTo>
                  <a:pt x="82656" y="7609"/>
                </a:lnTo>
                <a:lnTo>
                  <a:pt x="82477" y="6966"/>
                </a:lnTo>
                <a:lnTo>
                  <a:pt x="82245" y="6341"/>
                </a:lnTo>
                <a:lnTo>
                  <a:pt x="81968" y="5734"/>
                </a:lnTo>
                <a:lnTo>
                  <a:pt x="81620" y="5162"/>
                </a:lnTo>
                <a:lnTo>
                  <a:pt x="81209" y="4618"/>
                </a:lnTo>
                <a:lnTo>
                  <a:pt x="80736" y="4109"/>
                </a:lnTo>
                <a:lnTo>
                  <a:pt x="80468" y="3867"/>
                </a:lnTo>
                <a:lnTo>
                  <a:pt x="79950" y="3439"/>
                </a:lnTo>
                <a:lnTo>
                  <a:pt x="79138" y="2876"/>
                </a:lnTo>
                <a:lnTo>
                  <a:pt x="78584" y="2537"/>
                </a:lnTo>
                <a:lnTo>
                  <a:pt x="78004" y="2242"/>
                </a:lnTo>
                <a:lnTo>
                  <a:pt x="77396" y="2001"/>
                </a:lnTo>
                <a:lnTo>
                  <a:pt x="76780" y="1796"/>
                </a:lnTo>
                <a:lnTo>
                  <a:pt x="76128" y="1653"/>
                </a:lnTo>
                <a:lnTo>
                  <a:pt x="75789" y="1599"/>
                </a:lnTo>
                <a:lnTo>
                  <a:pt x="74941" y="1483"/>
                </a:lnTo>
                <a:lnTo>
                  <a:pt x="73244" y="1278"/>
                </a:lnTo>
                <a:lnTo>
                  <a:pt x="72396" y="1206"/>
                </a:lnTo>
                <a:lnTo>
                  <a:pt x="68484" y="921"/>
                </a:lnTo>
                <a:lnTo>
                  <a:pt x="60653" y="376"/>
                </a:lnTo>
                <a:lnTo>
                  <a:pt x="56732" y="144"/>
                </a:lnTo>
                <a:lnTo>
                  <a:pt x="55366" y="72"/>
                </a:lnTo>
                <a:lnTo>
                  <a:pt x="52642" y="1"/>
                </a:ln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Tevbe secdesi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167;p33"/>
          <p:cNvSpPr/>
          <p:nvPr/>
        </p:nvSpPr>
        <p:spPr>
          <a:xfrm>
            <a:off x="6670623" y="3704688"/>
            <a:ext cx="1414421" cy="1032204"/>
          </a:xfrm>
          <a:custGeom>
            <a:avLst/>
            <a:gdLst/>
            <a:ahLst/>
            <a:cxnLst/>
            <a:rect l="l" t="t" r="r" b="b"/>
            <a:pathLst>
              <a:path w="83898" h="35730" extrusionOk="0">
                <a:moveTo>
                  <a:pt x="52277" y="0"/>
                </a:moveTo>
                <a:lnTo>
                  <a:pt x="49651" y="63"/>
                </a:lnTo>
                <a:lnTo>
                  <a:pt x="47695" y="206"/>
                </a:lnTo>
                <a:lnTo>
                  <a:pt x="46383" y="358"/>
                </a:lnTo>
                <a:lnTo>
                  <a:pt x="45731" y="447"/>
                </a:lnTo>
                <a:lnTo>
                  <a:pt x="44874" y="563"/>
                </a:lnTo>
                <a:lnTo>
                  <a:pt x="43168" y="724"/>
                </a:lnTo>
                <a:lnTo>
                  <a:pt x="41444" y="786"/>
                </a:lnTo>
                <a:lnTo>
                  <a:pt x="39721" y="759"/>
                </a:lnTo>
                <a:lnTo>
                  <a:pt x="38846" y="706"/>
                </a:lnTo>
                <a:lnTo>
                  <a:pt x="37828" y="643"/>
                </a:lnTo>
                <a:lnTo>
                  <a:pt x="35774" y="599"/>
                </a:lnTo>
                <a:lnTo>
                  <a:pt x="33720" y="643"/>
                </a:lnTo>
                <a:lnTo>
                  <a:pt x="31666" y="742"/>
                </a:lnTo>
                <a:lnTo>
                  <a:pt x="30639" y="804"/>
                </a:lnTo>
                <a:lnTo>
                  <a:pt x="25460" y="1152"/>
                </a:lnTo>
                <a:lnTo>
                  <a:pt x="15101" y="1947"/>
                </a:lnTo>
                <a:lnTo>
                  <a:pt x="9922" y="2349"/>
                </a:lnTo>
                <a:lnTo>
                  <a:pt x="9350" y="2394"/>
                </a:lnTo>
                <a:lnTo>
                  <a:pt x="8225" y="2519"/>
                </a:lnTo>
                <a:lnTo>
                  <a:pt x="7109" y="2742"/>
                </a:lnTo>
                <a:lnTo>
                  <a:pt x="6305" y="3019"/>
                </a:lnTo>
                <a:lnTo>
                  <a:pt x="5778" y="3260"/>
                </a:lnTo>
                <a:lnTo>
                  <a:pt x="5519" y="3403"/>
                </a:lnTo>
                <a:lnTo>
                  <a:pt x="5153" y="3626"/>
                </a:lnTo>
                <a:lnTo>
                  <a:pt x="4474" y="4090"/>
                </a:lnTo>
                <a:lnTo>
                  <a:pt x="3849" y="4590"/>
                </a:lnTo>
                <a:lnTo>
                  <a:pt x="3278" y="5117"/>
                </a:lnTo>
                <a:lnTo>
                  <a:pt x="2769" y="5671"/>
                </a:lnTo>
                <a:lnTo>
                  <a:pt x="2304" y="6260"/>
                </a:lnTo>
                <a:lnTo>
                  <a:pt x="1894" y="6867"/>
                </a:lnTo>
                <a:lnTo>
                  <a:pt x="1536" y="7502"/>
                </a:lnTo>
                <a:lnTo>
                  <a:pt x="1215" y="8162"/>
                </a:lnTo>
                <a:lnTo>
                  <a:pt x="947" y="8841"/>
                </a:lnTo>
                <a:lnTo>
                  <a:pt x="715" y="9546"/>
                </a:lnTo>
                <a:lnTo>
                  <a:pt x="527" y="10270"/>
                </a:lnTo>
                <a:lnTo>
                  <a:pt x="313" y="11386"/>
                </a:lnTo>
                <a:lnTo>
                  <a:pt x="152" y="12949"/>
                </a:lnTo>
                <a:lnTo>
                  <a:pt x="126" y="13752"/>
                </a:lnTo>
                <a:lnTo>
                  <a:pt x="134" y="15021"/>
                </a:lnTo>
                <a:lnTo>
                  <a:pt x="188" y="16932"/>
                </a:lnTo>
                <a:lnTo>
                  <a:pt x="161" y="18191"/>
                </a:lnTo>
                <a:lnTo>
                  <a:pt x="99" y="18816"/>
                </a:lnTo>
                <a:lnTo>
                  <a:pt x="45" y="19334"/>
                </a:lnTo>
                <a:lnTo>
                  <a:pt x="0" y="20361"/>
                </a:lnTo>
                <a:lnTo>
                  <a:pt x="36" y="21370"/>
                </a:lnTo>
                <a:lnTo>
                  <a:pt x="134" y="22370"/>
                </a:lnTo>
                <a:lnTo>
                  <a:pt x="295" y="23361"/>
                </a:lnTo>
                <a:lnTo>
                  <a:pt x="510" y="24343"/>
                </a:lnTo>
                <a:lnTo>
                  <a:pt x="911" y="25799"/>
                </a:lnTo>
                <a:lnTo>
                  <a:pt x="1233" y="26772"/>
                </a:lnTo>
                <a:lnTo>
                  <a:pt x="1411" y="27272"/>
                </a:lnTo>
                <a:lnTo>
                  <a:pt x="1840" y="28210"/>
                </a:lnTo>
                <a:lnTo>
                  <a:pt x="2358" y="29058"/>
                </a:lnTo>
                <a:lnTo>
                  <a:pt x="2956" y="29817"/>
                </a:lnTo>
                <a:lnTo>
                  <a:pt x="3653" y="30487"/>
                </a:lnTo>
                <a:lnTo>
                  <a:pt x="4430" y="31059"/>
                </a:lnTo>
                <a:lnTo>
                  <a:pt x="5296" y="31514"/>
                </a:lnTo>
                <a:lnTo>
                  <a:pt x="6260" y="31871"/>
                </a:lnTo>
                <a:lnTo>
                  <a:pt x="6787" y="31996"/>
                </a:lnTo>
                <a:lnTo>
                  <a:pt x="7412" y="32130"/>
                </a:lnTo>
                <a:lnTo>
                  <a:pt x="8663" y="32336"/>
                </a:lnTo>
                <a:lnTo>
                  <a:pt x="9931" y="32470"/>
                </a:lnTo>
                <a:lnTo>
                  <a:pt x="11190" y="32550"/>
                </a:lnTo>
                <a:lnTo>
                  <a:pt x="12458" y="32568"/>
                </a:lnTo>
                <a:lnTo>
                  <a:pt x="13726" y="32541"/>
                </a:lnTo>
                <a:lnTo>
                  <a:pt x="15619" y="32443"/>
                </a:lnTo>
                <a:lnTo>
                  <a:pt x="16878" y="32336"/>
                </a:lnTo>
                <a:lnTo>
                  <a:pt x="18200" y="32220"/>
                </a:lnTo>
                <a:lnTo>
                  <a:pt x="20825" y="32104"/>
                </a:lnTo>
                <a:lnTo>
                  <a:pt x="22138" y="32112"/>
                </a:lnTo>
                <a:lnTo>
                  <a:pt x="25781" y="32166"/>
                </a:lnTo>
                <a:lnTo>
                  <a:pt x="31238" y="32282"/>
                </a:lnTo>
                <a:lnTo>
                  <a:pt x="34881" y="32318"/>
                </a:lnTo>
                <a:lnTo>
                  <a:pt x="36703" y="32309"/>
                </a:lnTo>
                <a:lnTo>
                  <a:pt x="38194" y="32300"/>
                </a:lnTo>
                <a:lnTo>
                  <a:pt x="41168" y="32211"/>
                </a:lnTo>
                <a:lnTo>
                  <a:pt x="45633" y="32023"/>
                </a:lnTo>
                <a:lnTo>
                  <a:pt x="48615" y="31898"/>
                </a:lnTo>
                <a:lnTo>
                  <a:pt x="49973" y="31845"/>
                </a:lnTo>
                <a:lnTo>
                  <a:pt x="51321" y="31791"/>
                </a:lnTo>
                <a:lnTo>
                  <a:pt x="53027" y="31702"/>
                </a:lnTo>
                <a:lnTo>
                  <a:pt x="56447" y="31523"/>
                </a:lnTo>
                <a:lnTo>
                  <a:pt x="58152" y="31487"/>
                </a:lnTo>
                <a:lnTo>
                  <a:pt x="60581" y="31487"/>
                </a:lnTo>
                <a:lnTo>
                  <a:pt x="65430" y="31577"/>
                </a:lnTo>
                <a:lnTo>
                  <a:pt x="67859" y="31603"/>
                </a:lnTo>
                <a:lnTo>
                  <a:pt x="69243" y="31612"/>
                </a:lnTo>
                <a:lnTo>
                  <a:pt x="72021" y="31603"/>
                </a:lnTo>
                <a:lnTo>
                  <a:pt x="74101" y="31487"/>
                </a:lnTo>
                <a:lnTo>
                  <a:pt x="75486" y="31327"/>
                </a:lnTo>
                <a:lnTo>
                  <a:pt x="76861" y="31085"/>
                </a:lnTo>
                <a:lnTo>
                  <a:pt x="78245" y="30737"/>
                </a:lnTo>
                <a:lnTo>
                  <a:pt x="78924" y="30505"/>
                </a:lnTo>
                <a:lnTo>
                  <a:pt x="78816" y="30737"/>
                </a:lnTo>
                <a:lnTo>
                  <a:pt x="78548" y="31175"/>
                </a:lnTo>
                <a:lnTo>
                  <a:pt x="78263" y="31559"/>
                </a:lnTo>
                <a:lnTo>
                  <a:pt x="77932" y="31898"/>
                </a:lnTo>
                <a:lnTo>
                  <a:pt x="77575" y="32193"/>
                </a:lnTo>
                <a:lnTo>
                  <a:pt x="77191" y="32443"/>
                </a:lnTo>
                <a:lnTo>
                  <a:pt x="76789" y="32648"/>
                </a:lnTo>
                <a:lnTo>
                  <a:pt x="76370" y="32800"/>
                </a:lnTo>
                <a:lnTo>
                  <a:pt x="76146" y="32854"/>
                </a:lnTo>
                <a:lnTo>
                  <a:pt x="75486" y="33005"/>
                </a:lnTo>
                <a:lnTo>
                  <a:pt x="74155" y="33238"/>
                </a:lnTo>
                <a:lnTo>
                  <a:pt x="72815" y="33407"/>
                </a:lnTo>
                <a:lnTo>
                  <a:pt x="71467" y="33514"/>
                </a:lnTo>
                <a:lnTo>
                  <a:pt x="70788" y="33541"/>
                </a:lnTo>
                <a:lnTo>
                  <a:pt x="67779" y="33631"/>
                </a:lnTo>
                <a:lnTo>
                  <a:pt x="61742" y="33693"/>
                </a:lnTo>
                <a:lnTo>
                  <a:pt x="58724" y="33711"/>
                </a:lnTo>
                <a:lnTo>
                  <a:pt x="57411" y="33693"/>
                </a:lnTo>
                <a:lnTo>
                  <a:pt x="55438" y="33595"/>
                </a:lnTo>
                <a:lnTo>
                  <a:pt x="54116" y="33559"/>
                </a:lnTo>
                <a:lnTo>
                  <a:pt x="53464" y="33568"/>
                </a:lnTo>
                <a:lnTo>
                  <a:pt x="46999" y="33756"/>
                </a:lnTo>
                <a:lnTo>
                  <a:pt x="40543" y="33979"/>
                </a:lnTo>
                <a:lnTo>
                  <a:pt x="38944" y="33988"/>
                </a:lnTo>
                <a:lnTo>
                  <a:pt x="37337" y="33961"/>
                </a:lnTo>
                <a:lnTo>
                  <a:pt x="36676" y="33961"/>
                </a:lnTo>
                <a:lnTo>
                  <a:pt x="35363" y="34015"/>
                </a:lnTo>
                <a:lnTo>
                  <a:pt x="33390" y="34166"/>
                </a:lnTo>
                <a:lnTo>
                  <a:pt x="30773" y="34399"/>
                </a:lnTo>
                <a:lnTo>
                  <a:pt x="28800" y="34497"/>
                </a:lnTo>
                <a:lnTo>
                  <a:pt x="27478" y="34497"/>
                </a:lnTo>
                <a:lnTo>
                  <a:pt x="26808" y="34470"/>
                </a:lnTo>
                <a:lnTo>
                  <a:pt x="25594" y="34399"/>
                </a:lnTo>
                <a:lnTo>
                  <a:pt x="23147" y="34345"/>
                </a:lnTo>
                <a:lnTo>
                  <a:pt x="19477" y="34345"/>
                </a:lnTo>
                <a:lnTo>
                  <a:pt x="17030" y="34354"/>
                </a:lnTo>
                <a:lnTo>
                  <a:pt x="15833" y="34363"/>
                </a:lnTo>
                <a:lnTo>
                  <a:pt x="13449" y="34416"/>
                </a:lnTo>
                <a:lnTo>
                  <a:pt x="11520" y="34416"/>
                </a:lnTo>
                <a:lnTo>
                  <a:pt x="10413" y="34381"/>
                </a:lnTo>
                <a:lnTo>
                  <a:pt x="9698" y="34273"/>
                </a:lnTo>
                <a:lnTo>
                  <a:pt x="9350" y="34184"/>
                </a:lnTo>
                <a:lnTo>
                  <a:pt x="8734" y="33997"/>
                </a:lnTo>
                <a:lnTo>
                  <a:pt x="7520" y="33532"/>
                </a:lnTo>
                <a:lnTo>
                  <a:pt x="6359" y="32961"/>
                </a:lnTo>
                <a:lnTo>
                  <a:pt x="5242" y="32282"/>
                </a:lnTo>
                <a:lnTo>
                  <a:pt x="4707" y="31898"/>
                </a:lnTo>
                <a:lnTo>
                  <a:pt x="4448" y="31764"/>
                </a:lnTo>
                <a:lnTo>
                  <a:pt x="3992" y="31603"/>
                </a:lnTo>
                <a:lnTo>
                  <a:pt x="3992" y="31603"/>
                </a:lnTo>
                <a:lnTo>
                  <a:pt x="4019" y="31845"/>
                </a:lnTo>
                <a:lnTo>
                  <a:pt x="4055" y="32166"/>
                </a:lnTo>
                <a:lnTo>
                  <a:pt x="4099" y="32255"/>
                </a:lnTo>
                <a:lnTo>
                  <a:pt x="4349" y="32604"/>
                </a:lnTo>
                <a:lnTo>
                  <a:pt x="4876" y="33273"/>
                </a:lnTo>
                <a:lnTo>
                  <a:pt x="5457" y="33881"/>
                </a:lnTo>
                <a:lnTo>
                  <a:pt x="5948" y="34282"/>
                </a:lnTo>
                <a:lnTo>
                  <a:pt x="6323" y="34515"/>
                </a:lnTo>
                <a:lnTo>
                  <a:pt x="6519" y="34613"/>
                </a:lnTo>
                <a:lnTo>
                  <a:pt x="7037" y="34863"/>
                </a:lnTo>
                <a:lnTo>
                  <a:pt x="8100" y="35238"/>
                </a:lnTo>
                <a:lnTo>
                  <a:pt x="9181" y="35479"/>
                </a:lnTo>
                <a:lnTo>
                  <a:pt x="10288" y="35604"/>
                </a:lnTo>
                <a:lnTo>
                  <a:pt x="10850" y="35613"/>
                </a:lnTo>
                <a:lnTo>
                  <a:pt x="18387" y="35613"/>
                </a:lnTo>
                <a:lnTo>
                  <a:pt x="25915" y="35622"/>
                </a:lnTo>
                <a:lnTo>
                  <a:pt x="26898" y="35640"/>
                </a:lnTo>
                <a:lnTo>
                  <a:pt x="28853" y="35729"/>
                </a:lnTo>
                <a:lnTo>
                  <a:pt x="29836" y="35720"/>
                </a:lnTo>
                <a:lnTo>
                  <a:pt x="35720" y="35533"/>
                </a:lnTo>
                <a:lnTo>
                  <a:pt x="41596" y="35309"/>
                </a:lnTo>
                <a:lnTo>
                  <a:pt x="45490" y="35166"/>
                </a:lnTo>
                <a:lnTo>
                  <a:pt x="49374" y="35006"/>
                </a:lnTo>
                <a:lnTo>
                  <a:pt x="52062" y="34881"/>
                </a:lnTo>
                <a:lnTo>
                  <a:pt x="56099" y="34675"/>
                </a:lnTo>
                <a:lnTo>
                  <a:pt x="58786" y="34577"/>
                </a:lnTo>
                <a:lnTo>
                  <a:pt x="60135" y="34541"/>
                </a:lnTo>
                <a:lnTo>
                  <a:pt x="63019" y="34515"/>
                </a:lnTo>
                <a:lnTo>
                  <a:pt x="68806" y="34586"/>
                </a:lnTo>
                <a:lnTo>
                  <a:pt x="71690" y="34622"/>
                </a:lnTo>
                <a:lnTo>
                  <a:pt x="72396" y="34613"/>
                </a:lnTo>
                <a:lnTo>
                  <a:pt x="73780" y="34470"/>
                </a:lnTo>
                <a:lnTo>
                  <a:pt x="75128" y="34193"/>
                </a:lnTo>
                <a:lnTo>
                  <a:pt x="76468" y="33818"/>
                </a:lnTo>
                <a:lnTo>
                  <a:pt x="77120" y="33595"/>
                </a:lnTo>
                <a:lnTo>
                  <a:pt x="77343" y="33506"/>
                </a:lnTo>
                <a:lnTo>
                  <a:pt x="77781" y="33309"/>
                </a:lnTo>
                <a:lnTo>
                  <a:pt x="78200" y="33068"/>
                </a:lnTo>
                <a:lnTo>
                  <a:pt x="78593" y="32791"/>
                </a:lnTo>
                <a:lnTo>
                  <a:pt x="78772" y="32648"/>
                </a:lnTo>
                <a:lnTo>
                  <a:pt x="79022" y="32425"/>
                </a:lnTo>
                <a:lnTo>
                  <a:pt x="79433" y="31943"/>
                </a:lnTo>
                <a:lnTo>
                  <a:pt x="79781" y="31425"/>
                </a:lnTo>
                <a:lnTo>
                  <a:pt x="80076" y="30871"/>
                </a:lnTo>
                <a:lnTo>
                  <a:pt x="80459" y="30005"/>
                </a:lnTo>
                <a:lnTo>
                  <a:pt x="80951" y="28844"/>
                </a:lnTo>
                <a:lnTo>
                  <a:pt x="81236" y="28290"/>
                </a:lnTo>
                <a:lnTo>
                  <a:pt x="81263" y="28219"/>
                </a:lnTo>
                <a:lnTo>
                  <a:pt x="81236" y="28005"/>
                </a:lnTo>
                <a:lnTo>
                  <a:pt x="81138" y="27772"/>
                </a:lnTo>
                <a:lnTo>
                  <a:pt x="80995" y="27567"/>
                </a:lnTo>
                <a:lnTo>
                  <a:pt x="80915" y="27496"/>
                </a:lnTo>
                <a:lnTo>
                  <a:pt x="80852" y="27460"/>
                </a:lnTo>
                <a:lnTo>
                  <a:pt x="80647" y="27442"/>
                </a:lnTo>
                <a:lnTo>
                  <a:pt x="80424" y="27487"/>
                </a:lnTo>
                <a:lnTo>
                  <a:pt x="80209" y="27576"/>
                </a:lnTo>
                <a:lnTo>
                  <a:pt x="80138" y="27630"/>
                </a:lnTo>
                <a:lnTo>
                  <a:pt x="79950" y="27817"/>
                </a:lnTo>
                <a:lnTo>
                  <a:pt x="79540" y="28156"/>
                </a:lnTo>
                <a:lnTo>
                  <a:pt x="78897" y="28594"/>
                </a:lnTo>
                <a:lnTo>
                  <a:pt x="77977" y="29032"/>
                </a:lnTo>
                <a:lnTo>
                  <a:pt x="76995" y="29344"/>
                </a:lnTo>
                <a:lnTo>
                  <a:pt x="76486" y="29433"/>
                </a:lnTo>
                <a:lnTo>
                  <a:pt x="75396" y="29603"/>
                </a:lnTo>
                <a:lnTo>
                  <a:pt x="73744" y="29773"/>
                </a:lnTo>
                <a:lnTo>
                  <a:pt x="72637" y="29835"/>
                </a:lnTo>
                <a:lnTo>
                  <a:pt x="72083" y="29844"/>
                </a:lnTo>
                <a:lnTo>
                  <a:pt x="69145" y="29880"/>
                </a:lnTo>
                <a:lnTo>
                  <a:pt x="63251" y="29889"/>
                </a:lnTo>
                <a:lnTo>
                  <a:pt x="60305" y="29889"/>
                </a:lnTo>
                <a:lnTo>
                  <a:pt x="56777" y="29871"/>
                </a:lnTo>
                <a:lnTo>
                  <a:pt x="53250" y="29889"/>
                </a:lnTo>
                <a:lnTo>
                  <a:pt x="52482" y="29925"/>
                </a:lnTo>
                <a:lnTo>
                  <a:pt x="50955" y="30103"/>
                </a:lnTo>
                <a:lnTo>
                  <a:pt x="50196" y="30166"/>
                </a:lnTo>
                <a:lnTo>
                  <a:pt x="48642" y="30228"/>
                </a:lnTo>
                <a:lnTo>
                  <a:pt x="45534" y="30318"/>
                </a:lnTo>
                <a:lnTo>
                  <a:pt x="43990" y="30389"/>
                </a:lnTo>
                <a:lnTo>
                  <a:pt x="41462" y="30541"/>
                </a:lnTo>
                <a:lnTo>
                  <a:pt x="36399" y="30871"/>
                </a:lnTo>
                <a:lnTo>
                  <a:pt x="33872" y="30978"/>
                </a:lnTo>
                <a:lnTo>
                  <a:pt x="33184" y="30996"/>
                </a:lnTo>
                <a:lnTo>
                  <a:pt x="31818" y="30960"/>
                </a:lnTo>
                <a:lnTo>
                  <a:pt x="29755" y="30827"/>
                </a:lnTo>
                <a:lnTo>
                  <a:pt x="28389" y="30719"/>
                </a:lnTo>
                <a:lnTo>
                  <a:pt x="27273" y="30648"/>
                </a:lnTo>
                <a:lnTo>
                  <a:pt x="25049" y="30559"/>
                </a:lnTo>
                <a:lnTo>
                  <a:pt x="22817" y="30541"/>
                </a:lnTo>
                <a:lnTo>
                  <a:pt x="20593" y="30621"/>
                </a:lnTo>
                <a:lnTo>
                  <a:pt x="19477" y="30702"/>
                </a:lnTo>
                <a:lnTo>
                  <a:pt x="18896" y="30746"/>
                </a:lnTo>
                <a:lnTo>
                  <a:pt x="17735" y="30746"/>
                </a:lnTo>
                <a:lnTo>
                  <a:pt x="16575" y="30728"/>
                </a:lnTo>
                <a:lnTo>
                  <a:pt x="15423" y="30746"/>
                </a:lnTo>
                <a:lnTo>
                  <a:pt x="14842" y="30791"/>
                </a:lnTo>
                <a:lnTo>
                  <a:pt x="14029" y="30862"/>
                </a:lnTo>
                <a:lnTo>
                  <a:pt x="12413" y="30943"/>
                </a:lnTo>
                <a:lnTo>
                  <a:pt x="10806" y="30943"/>
                </a:lnTo>
                <a:lnTo>
                  <a:pt x="9189" y="30844"/>
                </a:lnTo>
                <a:lnTo>
                  <a:pt x="8377" y="30755"/>
                </a:lnTo>
                <a:lnTo>
                  <a:pt x="7868" y="30684"/>
                </a:lnTo>
                <a:lnTo>
                  <a:pt x="6921" y="30460"/>
                </a:lnTo>
                <a:lnTo>
                  <a:pt x="6064" y="30139"/>
                </a:lnTo>
                <a:lnTo>
                  <a:pt x="5305" y="29719"/>
                </a:lnTo>
                <a:lnTo>
                  <a:pt x="4617" y="29183"/>
                </a:lnTo>
                <a:lnTo>
                  <a:pt x="4019" y="28549"/>
                </a:lnTo>
                <a:lnTo>
                  <a:pt x="3501" y="27799"/>
                </a:lnTo>
                <a:lnTo>
                  <a:pt x="3072" y="26942"/>
                </a:lnTo>
                <a:lnTo>
                  <a:pt x="2885" y="26469"/>
                </a:lnTo>
                <a:lnTo>
                  <a:pt x="2706" y="25978"/>
                </a:lnTo>
                <a:lnTo>
                  <a:pt x="2429" y="24995"/>
                </a:lnTo>
                <a:lnTo>
                  <a:pt x="2215" y="24004"/>
                </a:lnTo>
                <a:lnTo>
                  <a:pt x="2072" y="23004"/>
                </a:lnTo>
                <a:lnTo>
                  <a:pt x="1983" y="22004"/>
                </a:lnTo>
                <a:lnTo>
                  <a:pt x="1947" y="21004"/>
                </a:lnTo>
                <a:lnTo>
                  <a:pt x="1983" y="19486"/>
                </a:lnTo>
                <a:lnTo>
                  <a:pt x="2063" y="18459"/>
                </a:lnTo>
                <a:lnTo>
                  <a:pt x="2099" y="17958"/>
                </a:lnTo>
                <a:lnTo>
                  <a:pt x="2135" y="16940"/>
                </a:lnTo>
                <a:lnTo>
                  <a:pt x="2135" y="15422"/>
                </a:lnTo>
                <a:lnTo>
                  <a:pt x="2153" y="14404"/>
                </a:lnTo>
                <a:lnTo>
                  <a:pt x="2179" y="13529"/>
                </a:lnTo>
                <a:lnTo>
                  <a:pt x="2224" y="12225"/>
                </a:lnTo>
                <a:lnTo>
                  <a:pt x="2295" y="11359"/>
                </a:lnTo>
                <a:lnTo>
                  <a:pt x="2367" y="10931"/>
                </a:lnTo>
                <a:lnTo>
                  <a:pt x="2483" y="10323"/>
                </a:lnTo>
                <a:lnTo>
                  <a:pt x="2822" y="9198"/>
                </a:lnTo>
                <a:lnTo>
                  <a:pt x="3287" y="8180"/>
                </a:lnTo>
                <a:lnTo>
                  <a:pt x="3885" y="7269"/>
                </a:lnTo>
                <a:lnTo>
                  <a:pt x="4599" y="6466"/>
                </a:lnTo>
                <a:lnTo>
                  <a:pt x="5439" y="5778"/>
                </a:lnTo>
                <a:lnTo>
                  <a:pt x="6403" y="5207"/>
                </a:lnTo>
                <a:lnTo>
                  <a:pt x="7484" y="4751"/>
                </a:lnTo>
                <a:lnTo>
                  <a:pt x="8064" y="4573"/>
                </a:lnTo>
                <a:lnTo>
                  <a:pt x="8636" y="4421"/>
                </a:lnTo>
                <a:lnTo>
                  <a:pt x="9806" y="4206"/>
                </a:lnTo>
                <a:lnTo>
                  <a:pt x="11601" y="4019"/>
                </a:lnTo>
                <a:lnTo>
                  <a:pt x="12788" y="3938"/>
                </a:lnTo>
                <a:lnTo>
                  <a:pt x="16003" y="3742"/>
                </a:lnTo>
                <a:lnTo>
                  <a:pt x="20816" y="3501"/>
                </a:lnTo>
                <a:lnTo>
                  <a:pt x="24022" y="3304"/>
                </a:lnTo>
                <a:lnTo>
                  <a:pt x="25621" y="3179"/>
                </a:lnTo>
                <a:lnTo>
                  <a:pt x="27219" y="3045"/>
                </a:lnTo>
                <a:lnTo>
                  <a:pt x="30407" y="2840"/>
                </a:lnTo>
                <a:lnTo>
                  <a:pt x="33604" y="2724"/>
                </a:lnTo>
                <a:lnTo>
                  <a:pt x="35997" y="2724"/>
                </a:lnTo>
                <a:lnTo>
                  <a:pt x="37596" y="2769"/>
                </a:lnTo>
                <a:lnTo>
                  <a:pt x="38390" y="2813"/>
                </a:lnTo>
                <a:lnTo>
                  <a:pt x="39230" y="2858"/>
                </a:lnTo>
                <a:lnTo>
                  <a:pt x="40891" y="2867"/>
                </a:lnTo>
                <a:lnTo>
                  <a:pt x="42543" y="2787"/>
                </a:lnTo>
                <a:lnTo>
                  <a:pt x="44186" y="2617"/>
                </a:lnTo>
                <a:lnTo>
                  <a:pt x="45008" y="2492"/>
                </a:lnTo>
                <a:lnTo>
                  <a:pt x="46186" y="2322"/>
                </a:lnTo>
                <a:lnTo>
                  <a:pt x="48544" y="2063"/>
                </a:lnTo>
                <a:lnTo>
                  <a:pt x="50901" y="1911"/>
                </a:lnTo>
                <a:lnTo>
                  <a:pt x="53259" y="1840"/>
                </a:lnTo>
                <a:lnTo>
                  <a:pt x="55616" y="1858"/>
                </a:lnTo>
                <a:lnTo>
                  <a:pt x="57983" y="1929"/>
                </a:lnTo>
                <a:lnTo>
                  <a:pt x="61519" y="2117"/>
                </a:lnTo>
                <a:lnTo>
                  <a:pt x="63885" y="2286"/>
                </a:lnTo>
                <a:lnTo>
                  <a:pt x="66180" y="2465"/>
                </a:lnTo>
                <a:lnTo>
                  <a:pt x="70770" y="2778"/>
                </a:lnTo>
                <a:lnTo>
                  <a:pt x="73074" y="2876"/>
                </a:lnTo>
                <a:lnTo>
                  <a:pt x="73601" y="2894"/>
                </a:lnTo>
                <a:lnTo>
                  <a:pt x="74637" y="2992"/>
                </a:lnTo>
                <a:lnTo>
                  <a:pt x="75646" y="3179"/>
                </a:lnTo>
                <a:lnTo>
                  <a:pt x="76629" y="3465"/>
                </a:lnTo>
                <a:lnTo>
                  <a:pt x="77102" y="3662"/>
                </a:lnTo>
                <a:lnTo>
                  <a:pt x="77459" y="3822"/>
                </a:lnTo>
                <a:lnTo>
                  <a:pt x="78156" y="4180"/>
                </a:lnTo>
                <a:lnTo>
                  <a:pt x="78790" y="4581"/>
                </a:lnTo>
                <a:lnTo>
                  <a:pt x="79379" y="5046"/>
                </a:lnTo>
                <a:lnTo>
                  <a:pt x="79897" y="5573"/>
                </a:lnTo>
                <a:lnTo>
                  <a:pt x="80334" y="6171"/>
                </a:lnTo>
                <a:lnTo>
                  <a:pt x="80683" y="6841"/>
                </a:lnTo>
                <a:lnTo>
                  <a:pt x="80942" y="7600"/>
                </a:lnTo>
                <a:lnTo>
                  <a:pt x="81031" y="8019"/>
                </a:lnTo>
                <a:lnTo>
                  <a:pt x="81120" y="8493"/>
                </a:lnTo>
                <a:lnTo>
                  <a:pt x="81290" y="9439"/>
                </a:lnTo>
                <a:lnTo>
                  <a:pt x="81344" y="9913"/>
                </a:lnTo>
                <a:lnTo>
                  <a:pt x="81558" y="12690"/>
                </a:lnTo>
                <a:lnTo>
                  <a:pt x="81987" y="18235"/>
                </a:lnTo>
                <a:lnTo>
                  <a:pt x="82165" y="21013"/>
                </a:lnTo>
                <a:lnTo>
                  <a:pt x="82201" y="21647"/>
                </a:lnTo>
                <a:lnTo>
                  <a:pt x="82201" y="22906"/>
                </a:lnTo>
                <a:lnTo>
                  <a:pt x="82112" y="23843"/>
                </a:lnTo>
                <a:lnTo>
                  <a:pt x="81995" y="24459"/>
                </a:lnTo>
                <a:lnTo>
                  <a:pt x="81835" y="25067"/>
                </a:lnTo>
                <a:lnTo>
                  <a:pt x="81620" y="25674"/>
                </a:lnTo>
                <a:lnTo>
                  <a:pt x="81478" y="25978"/>
                </a:lnTo>
                <a:lnTo>
                  <a:pt x="81460" y="26058"/>
                </a:lnTo>
                <a:lnTo>
                  <a:pt x="81504" y="26290"/>
                </a:lnTo>
                <a:lnTo>
                  <a:pt x="81719" y="26674"/>
                </a:lnTo>
                <a:lnTo>
                  <a:pt x="81897" y="26879"/>
                </a:lnTo>
                <a:lnTo>
                  <a:pt x="81951" y="26924"/>
                </a:lnTo>
                <a:lnTo>
                  <a:pt x="82129" y="26960"/>
                </a:lnTo>
                <a:lnTo>
                  <a:pt x="82353" y="26951"/>
                </a:lnTo>
                <a:lnTo>
                  <a:pt x="82540" y="26897"/>
                </a:lnTo>
                <a:lnTo>
                  <a:pt x="82603" y="26853"/>
                </a:lnTo>
                <a:lnTo>
                  <a:pt x="82862" y="26594"/>
                </a:lnTo>
                <a:lnTo>
                  <a:pt x="83219" y="26156"/>
                </a:lnTo>
                <a:lnTo>
                  <a:pt x="83389" y="25844"/>
                </a:lnTo>
                <a:lnTo>
                  <a:pt x="83433" y="25674"/>
                </a:lnTo>
                <a:lnTo>
                  <a:pt x="83612" y="24843"/>
                </a:lnTo>
                <a:lnTo>
                  <a:pt x="83817" y="23575"/>
                </a:lnTo>
                <a:lnTo>
                  <a:pt x="83889" y="22727"/>
                </a:lnTo>
                <a:lnTo>
                  <a:pt x="83898" y="22298"/>
                </a:lnTo>
                <a:lnTo>
                  <a:pt x="83889" y="20879"/>
                </a:lnTo>
                <a:lnTo>
                  <a:pt x="83737" y="18030"/>
                </a:lnTo>
                <a:lnTo>
                  <a:pt x="83630" y="16601"/>
                </a:lnTo>
                <a:lnTo>
                  <a:pt x="83487" y="14601"/>
                </a:lnTo>
                <a:lnTo>
                  <a:pt x="83138" y="10582"/>
                </a:lnTo>
                <a:lnTo>
                  <a:pt x="82915" y="8582"/>
                </a:lnTo>
                <a:lnTo>
                  <a:pt x="82853" y="8189"/>
                </a:lnTo>
                <a:lnTo>
                  <a:pt x="82692" y="7448"/>
                </a:lnTo>
                <a:lnTo>
                  <a:pt x="82478" y="6742"/>
                </a:lnTo>
                <a:lnTo>
                  <a:pt x="82201" y="6082"/>
                </a:lnTo>
                <a:lnTo>
                  <a:pt x="81870" y="5465"/>
                </a:lnTo>
                <a:lnTo>
                  <a:pt x="81495" y="4885"/>
                </a:lnTo>
                <a:lnTo>
                  <a:pt x="81067" y="4358"/>
                </a:lnTo>
                <a:lnTo>
                  <a:pt x="80602" y="3867"/>
                </a:lnTo>
                <a:lnTo>
                  <a:pt x="80093" y="3421"/>
                </a:lnTo>
                <a:lnTo>
                  <a:pt x="79549" y="3019"/>
                </a:lnTo>
                <a:lnTo>
                  <a:pt x="78977" y="2661"/>
                </a:lnTo>
                <a:lnTo>
                  <a:pt x="78370" y="2349"/>
                </a:lnTo>
                <a:lnTo>
                  <a:pt x="77736" y="2081"/>
                </a:lnTo>
                <a:lnTo>
                  <a:pt x="77075" y="1858"/>
                </a:lnTo>
                <a:lnTo>
                  <a:pt x="76405" y="1679"/>
                </a:lnTo>
                <a:lnTo>
                  <a:pt x="75709" y="1554"/>
                </a:lnTo>
                <a:lnTo>
                  <a:pt x="75360" y="1510"/>
                </a:lnTo>
                <a:lnTo>
                  <a:pt x="73262" y="1268"/>
                </a:lnTo>
                <a:lnTo>
                  <a:pt x="69065" y="911"/>
                </a:lnTo>
                <a:lnTo>
                  <a:pt x="66966" y="759"/>
                </a:lnTo>
                <a:lnTo>
                  <a:pt x="64278" y="563"/>
                </a:lnTo>
                <a:lnTo>
                  <a:pt x="58903" y="224"/>
                </a:lnTo>
                <a:lnTo>
                  <a:pt x="56206" y="90"/>
                </a:lnTo>
                <a:lnTo>
                  <a:pt x="54893" y="45"/>
                </a:lnTo>
                <a:lnTo>
                  <a:pt x="52277" y="0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171;p33"/>
          <p:cNvSpPr/>
          <p:nvPr/>
        </p:nvSpPr>
        <p:spPr>
          <a:xfrm>
            <a:off x="10747949" y="3771412"/>
            <a:ext cx="1289154" cy="815578"/>
          </a:xfrm>
          <a:custGeom>
            <a:avLst/>
            <a:gdLst/>
            <a:ahLst/>
            <a:cxnLst/>
            <a:rect l="l" t="t" r="r" b="b"/>
            <a:pathLst>
              <a:path w="83817" h="35739" extrusionOk="0">
                <a:moveTo>
                  <a:pt x="52642" y="1"/>
                </a:moveTo>
                <a:lnTo>
                  <a:pt x="49919" y="45"/>
                </a:lnTo>
                <a:lnTo>
                  <a:pt x="47874" y="197"/>
                </a:lnTo>
                <a:lnTo>
                  <a:pt x="46516" y="340"/>
                </a:lnTo>
                <a:lnTo>
                  <a:pt x="45829" y="438"/>
                </a:lnTo>
                <a:lnTo>
                  <a:pt x="45150" y="537"/>
                </a:lnTo>
                <a:lnTo>
                  <a:pt x="43793" y="688"/>
                </a:lnTo>
                <a:lnTo>
                  <a:pt x="42418" y="804"/>
                </a:lnTo>
                <a:lnTo>
                  <a:pt x="41051" y="867"/>
                </a:lnTo>
                <a:lnTo>
                  <a:pt x="40364" y="876"/>
                </a:lnTo>
                <a:lnTo>
                  <a:pt x="39346" y="876"/>
                </a:lnTo>
                <a:lnTo>
                  <a:pt x="37319" y="813"/>
                </a:lnTo>
                <a:lnTo>
                  <a:pt x="35291" y="724"/>
                </a:lnTo>
                <a:lnTo>
                  <a:pt x="33264" y="688"/>
                </a:lnTo>
                <a:lnTo>
                  <a:pt x="32246" y="706"/>
                </a:lnTo>
                <a:lnTo>
                  <a:pt x="30809" y="760"/>
                </a:lnTo>
                <a:lnTo>
                  <a:pt x="27915" y="903"/>
                </a:lnTo>
                <a:lnTo>
                  <a:pt x="23584" y="1188"/>
                </a:lnTo>
                <a:lnTo>
                  <a:pt x="20700" y="1403"/>
                </a:lnTo>
                <a:lnTo>
                  <a:pt x="17646" y="1653"/>
                </a:lnTo>
                <a:lnTo>
                  <a:pt x="11538" y="2206"/>
                </a:lnTo>
                <a:lnTo>
                  <a:pt x="8475" y="2501"/>
                </a:lnTo>
                <a:lnTo>
                  <a:pt x="7984" y="2564"/>
                </a:lnTo>
                <a:lnTo>
                  <a:pt x="7019" y="2787"/>
                </a:lnTo>
                <a:lnTo>
                  <a:pt x="6099" y="3135"/>
                </a:lnTo>
                <a:lnTo>
                  <a:pt x="5206" y="3591"/>
                </a:lnTo>
                <a:lnTo>
                  <a:pt x="4769" y="3858"/>
                </a:lnTo>
                <a:lnTo>
                  <a:pt x="4278" y="4189"/>
                </a:lnTo>
                <a:lnTo>
                  <a:pt x="3403" y="4921"/>
                </a:lnTo>
                <a:lnTo>
                  <a:pt x="2652" y="5734"/>
                </a:lnTo>
                <a:lnTo>
                  <a:pt x="2018" y="6609"/>
                </a:lnTo>
                <a:lnTo>
                  <a:pt x="1492" y="7547"/>
                </a:lnTo>
                <a:lnTo>
                  <a:pt x="1054" y="8538"/>
                </a:lnTo>
                <a:lnTo>
                  <a:pt x="706" y="9574"/>
                </a:lnTo>
                <a:lnTo>
                  <a:pt x="429" y="10645"/>
                </a:lnTo>
                <a:lnTo>
                  <a:pt x="313" y="11199"/>
                </a:lnTo>
                <a:lnTo>
                  <a:pt x="215" y="11770"/>
                </a:lnTo>
                <a:lnTo>
                  <a:pt x="98" y="12940"/>
                </a:lnTo>
                <a:lnTo>
                  <a:pt x="63" y="14119"/>
                </a:lnTo>
                <a:lnTo>
                  <a:pt x="98" y="15298"/>
                </a:lnTo>
                <a:lnTo>
                  <a:pt x="125" y="15887"/>
                </a:lnTo>
                <a:lnTo>
                  <a:pt x="143" y="16351"/>
                </a:lnTo>
                <a:lnTo>
                  <a:pt x="143" y="17289"/>
                </a:lnTo>
                <a:lnTo>
                  <a:pt x="72" y="18700"/>
                </a:lnTo>
                <a:lnTo>
                  <a:pt x="9" y="20102"/>
                </a:lnTo>
                <a:lnTo>
                  <a:pt x="0" y="21049"/>
                </a:lnTo>
                <a:lnTo>
                  <a:pt x="45" y="21986"/>
                </a:lnTo>
                <a:lnTo>
                  <a:pt x="170" y="22933"/>
                </a:lnTo>
                <a:lnTo>
                  <a:pt x="268" y="23406"/>
                </a:lnTo>
                <a:lnTo>
                  <a:pt x="429" y="24049"/>
                </a:lnTo>
                <a:lnTo>
                  <a:pt x="777" y="25317"/>
                </a:lnTo>
                <a:lnTo>
                  <a:pt x="1170" y="26558"/>
                </a:lnTo>
                <a:lnTo>
                  <a:pt x="1608" y="27782"/>
                </a:lnTo>
                <a:lnTo>
                  <a:pt x="2117" y="28969"/>
                </a:lnTo>
                <a:lnTo>
                  <a:pt x="2697" y="30121"/>
                </a:lnTo>
                <a:lnTo>
                  <a:pt x="3358" y="31247"/>
                </a:lnTo>
                <a:lnTo>
                  <a:pt x="4099" y="32327"/>
                </a:lnTo>
                <a:lnTo>
                  <a:pt x="4510" y="32845"/>
                </a:lnTo>
                <a:lnTo>
                  <a:pt x="4715" y="33086"/>
                </a:lnTo>
                <a:lnTo>
                  <a:pt x="5153" y="33551"/>
                </a:lnTo>
                <a:lnTo>
                  <a:pt x="5626" y="33979"/>
                </a:lnTo>
                <a:lnTo>
                  <a:pt x="6135" y="34363"/>
                </a:lnTo>
                <a:lnTo>
                  <a:pt x="6394" y="34533"/>
                </a:lnTo>
                <a:lnTo>
                  <a:pt x="6635" y="34685"/>
                </a:lnTo>
                <a:lnTo>
                  <a:pt x="7126" y="34935"/>
                </a:lnTo>
                <a:lnTo>
                  <a:pt x="7635" y="35149"/>
                </a:lnTo>
                <a:lnTo>
                  <a:pt x="8153" y="35319"/>
                </a:lnTo>
                <a:lnTo>
                  <a:pt x="8957" y="35497"/>
                </a:lnTo>
                <a:lnTo>
                  <a:pt x="10055" y="35613"/>
                </a:lnTo>
                <a:lnTo>
                  <a:pt x="10618" y="35622"/>
                </a:lnTo>
                <a:lnTo>
                  <a:pt x="18325" y="35622"/>
                </a:lnTo>
                <a:lnTo>
                  <a:pt x="26031" y="35631"/>
                </a:lnTo>
                <a:lnTo>
                  <a:pt x="26978" y="35649"/>
                </a:lnTo>
                <a:lnTo>
                  <a:pt x="28862" y="35738"/>
                </a:lnTo>
                <a:lnTo>
                  <a:pt x="29808" y="35729"/>
                </a:lnTo>
                <a:lnTo>
                  <a:pt x="35649" y="35533"/>
                </a:lnTo>
                <a:lnTo>
                  <a:pt x="41489" y="35319"/>
                </a:lnTo>
                <a:lnTo>
                  <a:pt x="44882" y="35211"/>
                </a:lnTo>
                <a:lnTo>
                  <a:pt x="48267" y="35069"/>
                </a:lnTo>
                <a:lnTo>
                  <a:pt x="49722" y="34970"/>
                </a:lnTo>
                <a:lnTo>
                  <a:pt x="51910" y="34774"/>
                </a:lnTo>
                <a:lnTo>
                  <a:pt x="53366" y="34676"/>
                </a:lnTo>
                <a:lnTo>
                  <a:pt x="54098" y="34658"/>
                </a:lnTo>
                <a:lnTo>
                  <a:pt x="57179" y="34622"/>
                </a:lnTo>
                <a:lnTo>
                  <a:pt x="63349" y="34631"/>
                </a:lnTo>
                <a:lnTo>
                  <a:pt x="66439" y="34631"/>
                </a:lnTo>
                <a:lnTo>
                  <a:pt x="67707" y="34640"/>
                </a:lnTo>
                <a:lnTo>
                  <a:pt x="70252" y="34667"/>
                </a:lnTo>
                <a:lnTo>
                  <a:pt x="72154" y="34604"/>
                </a:lnTo>
                <a:lnTo>
                  <a:pt x="73414" y="34488"/>
                </a:lnTo>
                <a:lnTo>
                  <a:pt x="74664" y="34283"/>
                </a:lnTo>
                <a:lnTo>
                  <a:pt x="75914" y="33979"/>
                </a:lnTo>
                <a:lnTo>
                  <a:pt x="76530" y="33774"/>
                </a:lnTo>
                <a:lnTo>
                  <a:pt x="76905" y="33640"/>
                </a:lnTo>
                <a:lnTo>
                  <a:pt x="77637" y="33345"/>
                </a:lnTo>
                <a:lnTo>
                  <a:pt x="78307" y="32979"/>
                </a:lnTo>
                <a:lnTo>
                  <a:pt x="78763" y="32622"/>
                </a:lnTo>
                <a:lnTo>
                  <a:pt x="79030" y="32336"/>
                </a:lnTo>
                <a:lnTo>
                  <a:pt x="79147" y="32166"/>
                </a:lnTo>
                <a:lnTo>
                  <a:pt x="80522" y="30184"/>
                </a:lnTo>
                <a:lnTo>
                  <a:pt x="81861" y="28175"/>
                </a:lnTo>
                <a:lnTo>
                  <a:pt x="82272" y="27576"/>
                </a:lnTo>
                <a:lnTo>
                  <a:pt x="82879" y="26666"/>
                </a:lnTo>
                <a:lnTo>
                  <a:pt x="83210" y="26032"/>
                </a:lnTo>
                <a:lnTo>
                  <a:pt x="83335" y="25701"/>
                </a:lnTo>
                <a:lnTo>
                  <a:pt x="83460" y="25290"/>
                </a:lnTo>
                <a:lnTo>
                  <a:pt x="83638" y="24460"/>
                </a:lnTo>
                <a:lnTo>
                  <a:pt x="83754" y="23612"/>
                </a:lnTo>
                <a:lnTo>
                  <a:pt x="83817" y="22754"/>
                </a:lnTo>
                <a:lnTo>
                  <a:pt x="83817" y="22335"/>
                </a:lnTo>
                <a:lnTo>
                  <a:pt x="83808" y="20906"/>
                </a:lnTo>
                <a:lnTo>
                  <a:pt x="83656" y="18057"/>
                </a:lnTo>
                <a:lnTo>
                  <a:pt x="83558" y="16637"/>
                </a:lnTo>
                <a:lnTo>
                  <a:pt x="83406" y="14628"/>
                </a:lnTo>
                <a:lnTo>
                  <a:pt x="83067" y="10610"/>
                </a:lnTo>
                <a:lnTo>
                  <a:pt x="82826" y="8609"/>
                </a:lnTo>
                <a:lnTo>
                  <a:pt x="82781" y="8270"/>
                </a:lnTo>
                <a:lnTo>
                  <a:pt x="82656" y="7609"/>
                </a:lnTo>
                <a:lnTo>
                  <a:pt x="82477" y="6966"/>
                </a:lnTo>
                <a:lnTo>
                  <a:pt x="82245" y="6341"/>
                </a:lnTo>
                <a:lnTo>
                  <a:pt x="81968" y="5734"/>
                </a:lnTo>
                <a:lnTo>
                  <a:pt x="81620" y="5162"/>
                </a:lnTo>
                <a:lnTo>
                  <a:pt x="81209" y="4618"/>
                </a:lnTo>
                <a:lnTo>
                  <a:pt x="80736" y="4109"/>
                </a:lnTo>
                <a:lnTo>
                  <a:pt x="80468" y="3867"/>
                </a:lnTo>
                <a:lnTo>
                  <a:pt x="79950" y="3439"/>
                </a:lnTo>
                <a:lnTo>
                  <a:pt x="79138" y="2876"/>
                </a:lnTo>
                <a:lnTo>
                  <a:pt x="78584" y="2537"/>
                </a:lnTo>
                <a:lnTo>
                  <a:pt x="78004" y="2242"/>
                </a:lnTo>
                <a:lnTo>
                  <a:pt x="77396" y="2001"/>
                </a:lnTo>
                <a:lnTo>
                  <a:pt x="76780" y="1796"/>
                </a:lnTo>
                <a:lnTo>
                  <a:pt x="76128" y="1653"/>
                </a:lnTo>
                <a:lnTo>
                  <a:pt x="75789" y="1599"/>
                </a:lnTo>
                <a:lnTo>
                  <a:pt x="74941" y="1483"/>
                </a:lnTo>
                <a:lnTo>
                  <a:pt x="73244" y="1278"/>
                </a:lnTo>
                <a:lnTo>
                  <a:pt x="72396" y="1206"/>
                </a:lnTo>
                <a:lnTo>
                  <a:pt x="68484" y="921"/>
                </a:lnTo>
                <a:lnTo>
                  <a:pt x="60653" y="376"/>
                </a:lnTo>
                <a:lnTo>
                  <a:pt x="56732" y="144"/>
                </a:lnTo>
                <a:lnTo>
                  <a:pt x="55366" y="72"/>
                </a:lnTo>
                <a:lnTo>
                  <a:pt x="52642" y="1"/>
                </a:lnTo>
                <a:close/>
              </a:path>
            </a:pathLst>
          </a:custGeom>
          <a:solidFill>
            <a:srgbClr val="FF9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Tilavet</a:t>
            </a:r>
            <a:r>
              <a:rPr kumimoji="0" lang="tr-TR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secdesi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72;p33"/>
          <p:cNvSpPr/>
          <p:nvPr/>
        </p:nvSpPr>
        <p:spPr>
          <a:xfrm>
            <a:off x="10732957" y="3702570"/>
            <a:ext cx="1304145" cy="1004341"/>
          </a:xfrm>
          <a:custGeom>
            <a:avLst/>
            <a:gdLst/>
            <a:ahLst/>
            <a:cxnLst/>
            <a:rect l="l" t="t" r="r" b="b"/>
            <a:pathLst>
              <a:path w="83898" h="35730" extrusionOk="0">
                <a:moveTo>
                  <a:pt x="52277" y="0"/>
                </a:moveTo>
                <a:lnTo>
                  <a:pt x="49651" y="63"/>
                </a:lnTo>
                <a:lnTo>
                  <a:pt x="47695" y="206"/>
                </a:lnTo>
                <a:lnTo>
                  <a:pt x="46383" y="358"/>
                </a:lnTo>
                <a:lnTo>
                  <a:pt x="45731" y="447"/>
                </a:lnTo>
                <a:lnTo>
                  <a:pt x="44874" y="563"/>
                </a:lnTo>
                <a:lnTo>
                  <a:pt x="43168" y="724"/>
                </a:lnTo>
                <a:lnTo>
                  <a:pt x="41444" y="786"/>
                </a:lnTo>
                <a:lnTo>
                  <a:pt x="39721" y="759"/>
                </a:lnTo>
                <a:lnTo>
                  <a:pt x="38846" y="706"/>
                </a:lnTo>
                <a:lnTo>
                  <a:pt x="37828" y="643"/>
                </a:lnTo>
                <a:lnTo>
                  <a:pt x="35774" y="599"/>
                </a:lnTo>
                <a:lnTo>
                  <a:pt x="33720" y="643"/>
                </a:lnTo>
                <a:lnTo>
                  <a:pt x="31666" y="742"/>
                </a:lnTo>
                <a:lnTo>
                  <a:pt x="30639" y="804"/>
                </a:lnTo>
                <a:lnTo>
                  <a:pt x="25460" y="1152"/>
                </a:lnTo>
                <a:lnTo>
                  <a:pt x="15101" y="1947"/>
                </a:lnTo>
                <a:lnTo>
                  <a:pt x="9922" y="2349"/>
                </a:lnTo>
                <a:lnTo>
                  <a:pt x="9350" y="2394"/>
                </a:lnTo>
                <a:lnTo>
                  <a:pt x="8225" y="2519"/>
                </a:lnTo>
                <a:lnTo>
                  <a:pt x="7109" y="2742"/>
                </a:lnTo>
                <a:lnTo>
                  <a:pt x="6305" y="3019"/>
                </a:lnTo>
                <a:lnTo>
                  <a:pt x="5778" y="3260"/>
                </a:lnTo>
                <a:lnTo>
                  <a:pt x="5519" y="3403"/>
                </a:lnTo>
                <a:lnTo>
                  <a:pt x="5153" y="3626"/>
                </a:lnTo>
                <a:lnTo>
                  <a:pt x="4474" y="4090"/>
                </a:lnTo>
                <a:lnTo>
                  <a:pt x="3849" y="4590"/>
                </a:lnTo>
                <a:lnTo>
                  <a:pt x="3278" y="5117"/>
                </a:lnTo>
                <a:lnTo>
                  <a:pt x="2769" y="5671"/>
                </a:lnTo>
                <a:lnTo>
                  <a:pt x="2304" y="6260"/>
                </a:lnTo>
                <a:lnTo>
                  <a:pt x="1894" y="6867"/>
                </a:lnTo>
                <a:lnTo>
                  <a:pt x="1536" y="7502"/>
                </a:lnTo>
                <a:lnTo>
                  <a:pt x="1215" y="8162"/>
                </a:lnTo>
                <a:lnTo>
                  <a:pt x="947" y="8841"/>
                </a:lnTo>
                <a:lnTo>
                  <a:pt x="715" y="9546"/>
                </a:lnTo>
                <a:lnTo>
                  <a:pt x="527" y="10270"/>
                </a:lnTo>
                <a:lnTo>
                  <a:pt x="313" y="11386"/>
                </a:lnTo>
                <a:lnTo>
                  <a:pt x="152" y="12949"/>
                </a:lnTo>
                <a:lnTo>
                  <a:pt x="126" y="13752"/>
                </a:lnTo>
                <a:lnTo>
                  <a:pt x="134" y="15021"/>
                </a:lnTo>
                <a:lnTo>
                  <a:pt x="188" y="16932"/>
                </a:lnTo>
                <a:lnTo>
                  <a:pt x="161" y="18191"/>
                </a:lnTo>
                <a:lnTo>
                  <a:pt x="99" y="18816"/>
                </a:lnTo>
                <a:lnTo>
                  <a:pt x="45" y="19334"/>
                </a:lnTo>
                <a:lnTo>
                  <a:pt x="0" y="20361"/>
                </a:lnTo>
                <a:lnTo>
                  <a:pt x="36" y="21370"/>
                </a:lnTo>
                <a:lnTo>
                  <a:pt x="134" y="22370"/>
                </a:lnTo>
                <a:lnTo>
                  <a:pt x="295" y="23361"/>
                </a:lnTo>
                <a:lnTo>
                  <a:pt x="510" y="24343"/>
                </a:lnTo>
                <a:lnTo>
                  <a:pt x="911" y="25799"/>
                </a:lnTo>
                <a:lnTo>
                  <a:pt x="1233" y="26772"/>
                </a:lnTo>
                <a:lnTo>
                  <a:pt x="1411" y="27272"/>
                </a:lnTo>
                <a:lnTo>
                  <a:pt x="1840" y="28210"/>
                </a:lnTo>
                <a:lnTo>
                  <a:pt x="2358" y="29058"/>
                </a:lnTo>
                <a:lnTo>
                  <a:pt x="2956" y="29817"/>
                </a:lnTo>
                <a:lnTo>
                  <a:pt x="3653" y="30487"/>
                </a:lnTo>
                <a:lnTo>
                  <a:pt x="4430" y="31059"/>
                </a:lnTo>
                <a:lnTo>
                  <a:pt x="5296" y="31514"/>
                </a:lnTo>
                <a:lnTo>
                  <a:pt x="6260" y="31871"/>
                </a:lnTo>
                <a:lnTo>
                  <a:pt x="6787" y="31996"/>
                </a:lnTo>
                <a:lnTo>
                  <a:pt x="7412" y="32130"/>
                </a:lnTo>
                <a:lnTo>
                  <a:pt x="8663" y="32336"/>
                </a:lnTo>
                <a:lnTo>
                  <a:pt x="9931" y="32470"/>
                </a:lnTo>
                <a:lnTo>
                  <a:pt x="11190" y="32550"/>
                </a:lnTo>
                <a:lnTo>
                  <a:pt x="12458" y="32568"/>
                </a:lnTo>
                <a:lnTo>
                  <a:pt x="13726" y="32541"/>
                </a:lnTo>
                <a:lnTo>
                  <a:pt x="15619" y="32443"/>
                </a:lnTo>
                <a:lnTo>
                  <a:pt x="16878" y="32336"/>
                </a:lnTo>
                <a:lnTo>
                  <a:pt x="18200" y="32220"/>
                </a:lnTo>
                <a:lnTo>
                  <a:pt x="20825" y="32104"/>
                </a:lnTo>
                <a:lnTo>
                  <a:pt x="22138" y="32112"/>
                </a:lnTo>
                <a:lnTo>
                  <a:pt x="25781" y="32166"/>
                </a:lnTo>
                <a:lnTo>
                  <a:pt x="31238" y="32282"/>
                </a:lnTo>
                <a:lnTo>
                  <a:pt x="34881" y="32318"/>
                </a:lnTo>
                <a:lnTo>
                  <a:pt x="36703" y="32309"/>
                </a:lnTo>
                <a:lnTo>
                  <a:pt x="38194" y="32300"/>
                </a:lnTo>
                <a:lnTo>
                  <a:pt x="41168" y="32211"/>
                </a:lnTo>
                <a:lnTo>
                  <a:pt x="45633" y="32023"/>
                </a:lnTo>
                <a:lnTo>
                  <a:pt x="48615" y="31898"/>
                </a:lnTo>
                <a:lnTo>
                  <a:pt x="49973" y="31845"/>
                </a:lnTo>
                <a:lnTo>
                  <a:pt x="51321" y="31791"/>
                </a:lnTo>
                <a:lnTo>
                  <a:pt x="53027" y="31702"/>
                </a:lnTo>
                <a:lnTo>
                  <a:pt x="56447" y="31523"/>
                </a:lnTo>
                <a:lnTo>
                  <a:pt x="58152" y="31487"/>
                </a:lnTo>
                <a:lnTo>
                  <a:pt x="60581" y="31487"/>
                </a:lnTo>
                <a:lnTo>
                  <a:pt x="65430" y="31577"/>
                </a:lnTo>
                <a:lnTo>
                  <a:pt x="67859" y="31603"/>
                </a:lnTo>
                <a:lnTo>
                  <a:pt x="69243" y="31612"/>
                </a:lnTo>
                <a:lnTo>
                  <a:pt x="72021" y="31603"/>
                </a:lnTo>
                <a:lnTo>
                  <a:pt x="74101" y="31487"/>
                </a:lnTo>
                <a:lnTo>
                  <a:pt x="75486" y="31327"/>
                </a:lnTo>
                <a:lnTo>
                  <a:pt x="76861" y="31085"/>
                </a:lnTo>
                <a:lnTo>
                  <a:pt x="78245" y="30737"/>
                </a:lnTo>
                <a:lnTo>
                  <a:pt x="78924" y="30505"/>
                </a:lnTo>
                <a:lnTo>
                  <a:pt x="78816" y="30737"/>
                </a:lnTo>
                <a:lnTo>
                  <a:pt x="78548" y="31175"/>
                </a:lnTo>
                <a:lnTo>
                  <a:pt x="78263" y="31559"/>
                </a:lnTo>
                <a:lnTo>
                  <a:pt x="77932" y="31898"/>
                </a:lnTo>
                <a:lnTo>
                  <a:pt x="77575" y="32193"/>
                </a:lnTo>
                <a:lnTo>
                  <a:pt x="77191" y="32443"/>
                </a:lnTo>
                <a:lnTo>
                  <a:pt x="76789" y="32648"/>
                </a:lnTo>
                <a:lnTo>
                  <a:pt x="76370" y="32800"/>
                </a:lnTo>
                <a:lnTo>
                  <a:pt x="76146" y="32854"/>
                </a:lnTo>
                <a:lnTo>
                  <a:pt x="75486" y="33005"/>
                </a:lnTo>
                <a:lnTo>
                  <a:pt x="74155" y="33238"/>
                </a:lnTo>
                <a:lnTo>
                  <a:pt x="72815" y="33407"/>
                </a:lnTo>
                <a:lnTo>
                  <a:pt x="71467" y="33514"/>
                </a:lnTo>
                <a:lnTo>
                  <a:pt x="70788" y="33541"/>
                </a:lnTo>
                <a:lnTo>
                  <a:pt x="67779" y="33631"/>
                </a:lnTo>
                <a:lnTo>
                  <a:pt x="61742" y="33693"/>
                </a:lnTo>
                <a:lnTo>
                  <a:pt x="58724" y="33711"/>
                </a:lnTo>
                <a:lnTo>
                  <a:pt x="57411" y="33693"/>
                </a:lnTo>
                <a:lnTo>
                  <a:pt x="55438" y="33595"/>
                </a:lnTo>
                <a:lnTo>
                  <a:pt x="54116" y="33559"/>
                </a:lnTo>
                <a:lnTo>
                  <a:pt x="53464" y="33568"/>
                </a:lnTo>
                <a:lnTo>
                  <a:pt x="46999" y="33756"/>
                </a:lnTo>
                <a:lnTo>
                  <a:pt x="40543" y="33979"/>
                </a:lnTo>
                <a:lnTo>
                  <a:pt x="38944" y="33988"/>
                </a:lnTo>
                <a:lnTo>
                  <a:pt x="37337" y="33961"/>
                </a:lnTo>
                <a:lnTo>
                  <a:pt x="36676" y="33961"/>
                </a:lnTo>
                <a:lnTo>
                  <a:pt x="35363" y="34015"/>
                </a:lnTo>
                <a:lnTo>
                  <a:pt x="33390" y="34166"/>
                </a:lnTo>
                <a:lnTo>
                  <a:pt x="30773" y="34399"/>
                </a:lnTo>
                <a:lnTo>
                  <a:pt x="28800" y="34497"/>
                </a:lnTo>
                <a:lnTo>
                  <a:pt x="27478" y="34497"/>
                </a:lnTo>
                <a:lnTo>
                  <a:pt x="26808" y="34470"/>
                </a:lnTo>
                <a:lnTo>
                  <a:pt x="25594" y="34399"/>
                </a:lnTo>
                <a:lnTo>
                  <a:pt x="23147" y="34345"/>
                </a:lnTo>
                <a:lnTo>
                  <a:pt x="19477" y="34345"/>
                </a:lnTo>
                <a:lnTo>
                  <a:pt x="17030" y="34354"/>
                </a:lnTo>
                <a:lnTo>
                  <a:pt x="15833" y="34363"/>
                </a:lnTo>
                <a:lnTo>
                  <a:pt x="13449" y="34416"/>
                </a:lnTo>
                <a:lnTo>
                  <a:pt x="11520" y="34416"/>
                </a:lnTo>
                <a:lnTo>
                  <a:pt x="10413" y="34381"/>
                </a:lnTo>
                <a:lnTo>
                  <a:pt x="9698" y="34273"/>
                </a:lnTo>
                <a:lnTo>
                  <a:pt x="9350" y="34184"/>
                </a:lnTo>
                <a:lnTo>
                  <a:pt x="8734" y="33997"/>
                </a:lnTo>
                <a:lnTo>
                  <a:pt x="7520" y="33532"/>
                </a:lnTo>
                <a:lnTo>
                  <a:pt x="6359" y="32961"/>
                </a:lnTo>
                <a:lnTo>
                  <a:pt x="5242" y="32282"/>
                </a:lnTo>
                <a:lnTo>
                  <a:pt x="4707" y="31898"/>
                </a:lnTo>
                <a:lnTo>
                  <a:pt x="4448" y="31764"/>
                </a:lnTo>
                <a:lnTo>
                  <a:pt x="3992" y="31603"/>
                </a:lnTo>
                <a:lnTo>
                  <a:pt x="3992" y="31603"/>
                </a:lnTo>
                <a:lnTo>
                  <a:pt x="4019" y="31845"/>
                </a:lnTo>
                <a:lnTo>
                  <a:pt x="4055" y="32166"/>
                </a:lnTo>
                <a:lnTo>
                  <a:pt x="4099" y="32255"/>
                </a:lnTo>
                <a:lnTo>
                  <a:pt x="4349" y="32604"/>
                </a:lnTo>
                <a:lnTo>
                  <a:pt x="4876" y="33273"/>
                </a:lnTo>
                <a:lnTo>
                  <a:pt x="5457" y="33881"/>
                </a:lnTo>
                <a:lnTo>
                  <a:pt x="5948" y="34282"/>
                </a:lnTo>
                <a:lnTo>
                  <a:pt x="6323" y="34515"/>
                </a:lnTo>
                <a:lnTo>
                  <a:pt x="6519" y="34613"/>
                </a:lnTo>
                <a:lnTo>
                  <a:pt x="7037" y="34863"/>
                </a:lnTo>
                <a:lnTo>
                  <a:pt x="8100" y="35238"/>
                </a:lnTo>
                <a:lnTo>
                  <a:pt x="9181" y="35479"/>
                </a:lnTo>
                <a:lnTo>
                  <a:pt x="10288" y="35604"/>
                </a:lnTo>
                <a:lnTo>
                  <a:pt x="10850" y="35613"/>
                </a:lnTo>
                <a:lnTo>
                  <a:pt x="18387" y="35613"/>
                </a:lnTo>
                <a:lnTo>
                  <a:pt x="25915" y="35622"/>
                </a:lnTo>
                <a:lnTo>
                  <a:pt x="26898" y="35640"/>
                </a:lnTo>
                <a:lnTo>
                  <a:pt x="28853" y="35729"/>
                </a:lnTo>
                <a:lnTo>
                  <a:pt x="29836" y="35720"/>
                </a:lnTo>
                <a:lnTo>
                  <a:pt x="35720" y="35533"/>
                </a:lnTo>
                <a:lnTo>
                  <a:pt x="41596" y="35309"/>
                </a:lnTo>
                <a:lnTo>
                  <a:pt x="45490" y="35166"/>
                </a:lnTo>
                <a:lnTo>
                  <a:pt x="49374" y="35006"/>
                </a:lnTo>
                <a:lnTo>
                  <a:pt x="52062" y="34881"/>
                </a:lnTo>
                <a:lnTo>
                  <a:pt x="56099" y="34675"/>
                </a:lnTo>
                <a:lnTo>
                  <a:pt x="58786" y="34577"/>
                </a:lnTo>
                <a:lnTo>
                  <a:pt x="60135" y="34541"/>
                </a:lnTo>
                <a:lnTo>
                  <a:pt x="63019" y="34515"/>
                </a:lnTo>
                <a:lnTo>
                  <a:pt x="68806" y="34586"/>
                </a:lnTo>
                <a:lnTo>
                  <a:pt x="71690" y="34622"/>
                </a:lnTo>
                <a:lnTo>
                  <a:pt x="72396" y="34613"/>
                </a:lnTo>
                <a:lnTo>
                  <a:pt x="73780" y="34470"/>
                </a:lnTo>
                <a:lnTo>
                  <a:pt x="75128" y="34193"/>
                </a:lnTo>
                <a:lnTo>
                  <a:pt x="76468" y="33818"/>
                </a:lnTo>
                <a:lnTo>
                  <a:pt x="77120" y="33595"/>
                </a:lnTo>
                <a:lnTo>
                  <a:pt x="77343" y="33506"/>
                </a:lnTo>
                <a:lnTo>
                  <a:pt x="77781" y="33309"/>
                </a:lnTo>
                <a:lnTo>
                  <a:pt x="78200" y="33068"/>
                </a:lnTo>
                <a:lnTo>
                  <a:pt x="78593" y="32791"/>
                </a:lnTo>
                <a:lnTo>
                  <a:pt x="78772" y="32648"/>
                </a:lnTo>
                <a:lnTo>
                  <a:pt x="79022" y="32425"/>
                </a:lnTo>
                <a:lnTo>
                  <a:pt x="79433" y="31943"/>
                </a:lnTo>
                <a:lnTo>
                  <a:pt x="79781" y="31425"/>
                </a:lnTo>
                <a:lnTo>
                  <a:pt x="80076" y="30871"/>
                </a:lnTo>
                <a:lnTo>
                  <a:pt x="80459" y="30005"/>
                </a:lnTo>
                <a:lnTo>
                  <a:pt x="80951" y="28844"/>
                </a:lnTo>
                <a:lnTo>
                  <a:pt x="81236" y="28290"/>
                </a:lnTo>
                <a:lnTo>
                  <a:pt x="81263" y="28219"/>
                </a:lnTo>
                <a:lnTo>
                  <a:pt x="81236" y="28005"/>
                </a:lnTo>
                <a:lnTo>
                  <a:pt x="81138" y="27772"/>
                </a:lnTo>
                <a:lnTo>
                  <a:pt x="80995" y="27567"/>
                </a:lnTo>
                <a:lnTo>
                  <a:pt x="80915" y="27496"/>
                </a:lnTo>
                <a:lnTo>
                  <a:pt x="80852" y="27460"/>
                </a:lnTo>
                <a:lnTo>
                  <a:pt x="80647" y="27442"/>
                </a:lnTo>
                <a:lnTo>
                  <a:pt x="80424" y="27487"/>
                </a:lnTo>
                <a:lnTo>
                  <a:pt x="80209" y="27576"/>
                </a:lnTo>
                <a:lnTo>
                  <a:pt x="80138" y="27630"/>
                </a:lnTo>
                <a:lnTo>
                  <a:pt x="79950" y="27817"/>
                </a:lnTo>
                <a:lnTo>
                  <a:pt x="79540" y="28156"/>
                </a:lnTo>
                <a:lnTo>
                  <a:pt x="78897" y="28594"/>
                </a:lnTo>
                <a:lnTo>
                  <a:pt x="77977" y="29032"/>
                </a:lnTo>
                <a:lnTo>
                  <a:pt x="76995" y="29344"/>
                </a:lnTo>
                <a:lnTo>
                  <a:pt x="76486" y="29433"/>
                </a:lnTo>
                <a:lnTo>
                  <a:pt x="75396" y="29603"/>
                </a:lnTo>
                <a:lnTo>
                  <a:pt x="73744" y="29773"/>
                </a:lnTo>
                <a:lnTo>
                  <a:pt x="72637" y="29835"/>
                </a:lnTo>
                <a:lnTo>
                  <a:pt x="72083" y="29844"/>
                </a:lnTo>
                <a:lnTo>
                  <a:pt x="69145" y="29880"/>
                </a:lnTo>
                <a:lnTo>
                  <a:pt x="63251" y="29889"/>
                </a:lnTo>
                <a:lnTo>
                  <a:pt x="60305" y="29889"/>
                </a:lnTo>
                <a:lnTo>
                  <a:pt x="56777" y="29871"/>
                </a:lnTo>
                <a:lnTo>
                  <a:pt x="53250" y="29889"/>
                </a:lnTo>
                <a:lnTo>
                  <a:pt x="52482" y="29925"/>
                </a:lnTo>
                <a:lnTo>
                  <a:pt x="50955" y="30103"/>
                </a:lnTo>
                <a:lnTo>
                  <a:pt x="50196" y="30166"/>
                </a:lnTo>
                <a:lnTo>
                  <a:pt x="48642" y="30228"/>
                </a:lnTo>
                <a:lnTo>
                  <a:pt x="45534" y="30318"/>
                </a:lnTo>
                <a:lnTo>
                  <a:pt x="43990" y="30389"/>
                </a:lnTo>
                <a:lnTo>
                  <a:pt x="41462" y="30541"/>
                </a:lnTo>
                <a:lnTo>
                  <a:pt x="36399" y="30871"/>
                </a:lnTo>
                <a:lnTo>
                  <a:pt x="33872" y="30978"/>
                </a:lnTo>
                <a:lnTo>
                  <a:pt x="33184" y="30996"/>
                </a:lnTo>
                <a:lnTo>
                  <a:pt x="31818" y="30960"/>
                </a:lnTo>
                <a:lnTo>
                  <a:pt x="29755" y="30827"/>
                </a:lnTo>
                <a:lnTo>
                  <a:pt x="28389" y="30719"/>
                </a:lnTo>
                <a:lnTo>
                  <a:pt x="27273" y="30648"/>
                </a:lnTo>
                <a:lnTo>
                  <a:pt x="25049" y="30559"/>
                </a:lnTo>
                <a:lnTo>
                  <a:pt x="22817" y="30541"/>
                </a:lnTo>
                <a:lnTo>
                  <a:pt x="20593" y="30621"/>
                </a:lnTo>
                <a:lnTo>
                  <a:pt x="19477" y="30702"/>
                </a:lnTo>
                <a:lnTo>
                  <a:pt x="18896" y="30746"/>
                </a:lnTo>
                <a:lnTo>
                  <a:pt x="17735" y="30746"/>
                </a:lnTo>
                <a:lnTo>
                  <a:pt x="16575" y="30728"/>
                </a:lnTo>
                <a:lnTo>
                  <a:pt x="15423" y="30746"/>
                </a:lnTo>
                <a:lnTo>
                  <a:pt x="14842" y="30791"/>
                </a:lnTo>
                <a:lnTo>
                  <a:pt x="14029" y="30862"/>
                </a:lnTo>
                <a:lnTo>
                  <a:pt x="12413" y="30943"/>
                </a:lnTo>
                <a:lnTo>
                  <a:pt x="10806" y="30943"/>
                </a:lnTo>
                <a:lnTo>
                  <a:pt x="9189" y="30844"/>
                </a:lnTo>
                <a:lnTo>
                  <a:pt x="8377" y="30755"/>
                </a:lnTo>
                <a:lnTo>
                  <a:pt x="7868" y="30684"/>
                </a:lnTo>
                <a:lnTo>
                  <a:pt x="6921" y="30460"/>
                </a:lnTo>
                <a:lnTo>
                  <a:pt x="6064" y="30139"/>
                </a:lnTo>
                <a:lnTo>
                  <a:pt x="5305" y="29719"/>
                </a:lnTo>
                <a:lnTo>
                  <a:pt x="4617" y="29183"/>
                </a:lnTo>
                <a:lnTo>
                  <a:pt x="4019" y="28549"/>
                </a:lnTo>
                <a:lnTo>
                  <a:pt x="3501" y="27799"/>
                </a:lnTo>
                <a:lnTo>
                  <a:pt x="3072" y="26942"/>
                </a:lnTo>
                <a:lnTo>
                  <a:pt x="2885" y="26469"/>
                </a:lnTo>
                <a:lnTo>
                  <a:pt x="2706" y="25978"/>
                </a:lnTo>
                <a:lnTo>
                  <a:pt x="2429" y="24995"/>
                </a:lnTo>
                <a:lnTo>
                  <a:pt x="2215" y="24004"/>
                </a:lnTo>
                <a:lnTo>
                  <a:pt x="2072" y="23004"/>
                </a:lnTo>
                <a:lnTo>
                  <a:pt x="1983" y="22004"/>
                </a:lnTo>
                <a:lnTo>
                  <a:pt x="1947" y="21004"/>
                </a:lnTo>
                <a:lnTo>
                  <a:pt x="1983" y="19486"/>
                </a:lnTo>
                <a:lnTo>
                  <a:pt x="2063" y="18459"/>
                </a:lnTo>
                <a:lnTo>
                  <a:pt x="2099" y="17958"/>
                </a:lnTo>
                <a:lnTo>
                  <a:pt x="2135" y="16940"/>
                </a:lnTo>
                <a:lnTo>
                  <a:pt x="2135" y="15422"/>
                </a:lnTo>
                <a:lnTo>
                  <a:pt x="2153" y="14404"/>
                </a:lnTo>
                <a:lnTo>
                  <a:pt x="2179" y="13529"/>
                </a:lnTo>
                <a:lnTo>
                  <a:pt x="2224" y="12225"/>
                </a:lnTo>
                <a:lnTo>
                  <a:pt x="2295" y="11359"/>
                </a:lnTo>
                <a:lnTo>
                  <a:pt x="2367" y="10931"/>
                </a:lnTo>
                <a:lnTo>
                  <a:pt x="2483" y="10323"/>
                </a:lnTo>
                <a:lnTo>
                  <a:pt x="2822" y="9198"/>
                </a:lnTo>
                <a:lnTo>
                  <a:pt x="3287" y="8180"/>
                </a:lnTo>
                <a:lnTo>
                  <a:pt x="3885" y="7269"/>
                </a:lnTo>
                <a:lnTo>
                  <a:pt x="4599" y="6466"/>
                </a:lnTo>
                <a:lnTo>
                  <a:pt x="5439" y="5778"/>
                </a:lnTo>
                <a:lnTo>
                  <a:pt x="6403" y="5207"/>
                </a:lnTo>
                <a:lnTo>
                  <a:pt x="7484" y="4751"/>
                </a:lnTo>
                <a:lnTo>
                  <a:pt x="8064" y="4573"/>
                </a:lnTo>
                <a:lnTo>
                  <a:pt x="8636" y="4421"/>
                </a:lnTo>
                <a:lnTo>
                  <a:pt x="9806" y="4206"/>
                </a:lnTo>
                <a:lnTo>
                  <a:pt x="11601" y="4019"/>
                </a:lnTo>
                <a:lnTo>
                  <a:pt x="12788" y="3938"/>
                </a:lnTo>
                <a:lnTo>
                  <a:pt x="16003" y="3742"/>
                </a:lnTo>
                <a:lnTo>
                  <a:pt x="20816" y="3501"/>
                </a:lnTo>
                <a:lnTo>
                  <a:pt x="24022" y="3304"/>
                </a:lnTo>
                <a:lnTo>
                  <a:pt x="25621" y="3179"/>
                </a:lnTo>
                <a:lnTo>
                  <a:pt x="27219" y="3045"/>
                </a:lnTo>
                <a:lnTo>
                  <a:pt x="30407" y="2840"/>
                </a:lnTo>
                <a:lnTo>
                  <a:pt x="33604" y="2724"/>
                </a:lnTo>
                <a:lnTo>
                  <a:pt x="35997" y="2724"/>
                </a:lnTo>
                <a:lnTo>
                  <a:pt x="37596" y="2769"/>
                </a:lnTo>
                <a:lnTo>
                  <a:pt x="38390" y="2813"/>
                </a:lnTo>
                <a:lnTo>
                  <a:pt x="39230" y="2858"/>
                </a:lnTo>
                <a:lnTo>
                  <a:pt x="40891" y="2867"/>
                </a:lnTo>
                <a:lnTo>
                  <a:pt x="42543" y="2787"/>
                </a:lnTo>
                <a:lnTo>
                  <a:pt x="44186" y="2617"/>
                </a:lnTo>
                <a:lnTo>
                  <a:pt x="45008" y="2492"/>
                </a:lnTo>
                <a:lnTo>
                  <a:pt x="46186" y="2322"/>
                </a:lnTo>
                <a:lnTo>
                  <a:pt x="48544" y="2063"/>
                </a:lnTo>
                <a:lnTo>
                  <a:pt x="50901" y="1911"/>
                </a:lnTo>
                <a:lnTo>
                  <a:pt x="53259" y="1840"/>
                </a:lnTo>
                <a:lnTo>
                  <a:pt x="55616" y="1858"/>
                </a:lnTo>
                <a:lnTo>
                  <a:pt x="57983" y="1929"/>
                </a:lnTo>
                <a:lnTo>
                  <a:pt x="61519" y="2117"/>
                </a:lnTo>
                <a:lnTo>
                  <a:pt x="63885" y="2286"/>
                </a:lnTo>
                <a:lnTo>
                  <a:pt x="66180" y="2465"/>
                </a:lnTo>
                <a:lnTo>
                  <a:pt x="70770" y="2778"/>
                </a:lnTo>
                <a:lnTo>
                  <a:pt x="73074" y="2876"/>
                </a:lnTo>
                <a:lnTo>
                  <a:pt x="73601" y="2894"/>
                </a:lnTo>
                <a:lnTo>
                  <a:pt x="74637" y="2992"/>
                </a:lnTo>
                <a:lnTo>
                  <a:pt x="75646" y="3179"/>
                </a:lnTo>
                <a:lnTo>
                  <a:pt x="76629" y="3465"/>
                </a:lnTo>
                <a:lnTo>
                  <a:pt x="77102" y="3662"/>
                </a:lnTo>
                <a:lnTo>
                  <a:pt x="77459" y="3822"/>
                </a:lnTo>
                <a:lnTo>
                  <a:pt x="78156" y="4180"/>
                </a:lnTo>
                <a:lnTo>
                  <a:pt x="78790" y="4581"/>
                </a:lnTo>
                <a:lnTo>
                  <a:pt x="79379" y="5046"/>
                </a:lnTo>
                <a:lnTo>
                  <a:pt x="79897" y="5573"/>
                </a:lnTo>
                <a:lnTo>
                  <a:pt x="80334" y="6171"/>
                </a:lnTo>
                <a:lnTo>
                  <a:pt x="80683" y="6841"/>
                </a:lnTo>
                <a:lnTo>
                  <a:pt x="80942" y="7600"/>
                </a:lnTo>
                <a:lnTo>
                  <a:pt x="81031" y="8019"/>
                </a:lnTo>
                <a:lnTo>
                  <a:pt x="81120" y="8493"/>
                </a:lnTo>
                <a:lnTo>
                  <a:pt x="81290" y="9439"/>
                </a:lnTo>
                <a:lnTo>
                  <a:pt x="81344" y="9913"/>
                </a:lnTo>
                <a:lnTo>
                  <a:pt x="81558" y="12690"/>
                </a:lnTo>
                <a:lnTo>
                  <a:pt x="81987" y="18235"/>
                </a:lnTo>
                <a:lnTo>
                  <a:pt x="82165" y="21013"/>
                </a:lnTo>
                <a:lnTo>
                  <a:pt x="82201" y="21647"/>
                </a:lnTo>
                <a:lnTo>
                  <a:pt x="82201" y="22906"/>
                </a:lnTo>
                <a:lnTo>
                  <a:pt x="82112" y="23843"/>
                </a:lnTo>
                <a:lnTo>
                  <a:pt x="81995" y="24459"/>
                </a:lnTo>
                <a:lnTo>
                  <a:pt x="81835" y="25067"/>
                </a:lnTo>
                <a:lnTo>
                  <a:pt x="81620" y="25674"/>
                </a:lnTo>
                <a:lnTo>
                  <a:pt x="81478" y="25978"/>
                </a:lnTo>
                <a:lnTo>
                  <a:pt x="81460" y="26058"/>
                </a:lnTo>
                <a:lnTo>
                  <a:pt x="81504" y="26290"/>
                </a:lnTo>
                <a:lnTo>
                  <a:pt x="81719" y="26674"/>
                </a:lnTo>
                <a:lnTo>
                  <a:pt x="81897" y="26879"/>
                </a:lnTo>
                <a:lnTo>
                  <a:pt x="81951" y="26924"/>
                </a:lnTo>
                <a:lnTo>
                  <a:pt x="82129" y="26960"/>
                </a:lnTo>
                <a:lnTo>
                  <a:pt x="82353" y="26951"/>
                </a:lnTo>
                <a:lnTo>
                  <a:pt x="82540" y="26897"/>
                </a:lnTo>
                <a:lnTo>
                  <a:pt x="82603" y="26853"/>
                </a:lnTo>
                <a:lnTo>
                  <a:pt x="82862" y="26594"/>
                </a:lnTo>
                <a:lnTo>
                  <a:pt x="83219" y="26156"/>
                </a:lnTo>
                <a:lnTo>
                  <a:pt x="83389" y="25844"/>
                </a:lnTo>
                <a:lnTo>
                  <a:pt x="83433" y="25674"/>
                </a:lnTo>
                <a:lnTo>
                  <a:pt x="83612" y="24843"/>
                </a:lnTo>
                <a:lnTo>
                  <a:pt x="83817" y="23575"/>
                </a:lnTo>
                <a:lnTo>
                  <a:pt x="83889" y="22727"/>
                </a:lnTo>
                <a:lnTo>
                  <a:pt x="83898" y="22298"/>
                </a:lnTo>
                <a:lnTo>
                  <a:pt x="83889" y="20879"/>
                </a:lnTo>
                <a:lnTo>
                  <a:pt x="83737" y="18030"/>
                </a:lnTo>
                <a:lnTo>
                  <a:pt x="83630" y="16601"/>
                </a:lnTo>
                <a:lnTo>
                  <a:pt x="83487" y="14601"/>
                </a:lnTo>
                <a:lnTo>
                  <a:pt x="83138" y="10582"/>
                </a:lnTo>
                <a:lnTo>
                  <a:pt x="82915" y="8582"/>
                </a:lnTo>
                <a:lnTo>
                  <a:pt x="82853" y="8189"/>
                </a:lnTo>
                <a:lnTo>
                  <a:pt x="82692" y="7448"/>
                </a:lnTo>
                <a:lnTo>
                  <a:pt x="82478" y="6742"/>
                </a:lnTo>
                <a:lnTo>
                  <a:pt x="82201" y="6082"/>
                </a:lnTo>
                <a:lnTo>
                  <a:pt x="81870" y="5465"/>
                </a:lnTo>
                <a:lnTo>
                  <a:pt x="81495" y="4885"/>
                </a:lnTo>
                <a:lnTo>
                  <a:pt x="81067" y="4358"/>
                </a:lnTo>
                <a:lnTo>
                  <a:pt x="80602" y="3867"/>
                </a:lnTo>
                <a:lnTo>
                  <a:pt x="80093" y="3421"/>
                </a:lnTo>
                <a:lnTo>
                  <a:pt x="79549" y="3019"/>
                </a:lnTo>
                <a:lnTo>
                  <a:pt x="78977" y="2661"/>
                </a:lnTo>
                <a:lnTo>
                  <a:pt x="78370" y="2349"/>
                </a:lnTo>
                <a:lnTo>
                  <a:pt x="77736" y="2081"/>
                </a:lnTo>
                <a:lnTo>
                  <a:pt x="77075" y="1858"/>
                </a:lnTo>
                <a:lnTo>
                  <a:pt x="76405" y="1679"/>
                </a:lnTo>
                <a:lnTo>
                  <a:pt x="75709" y="1554"/>
                </a:lnTo>
                <a:lnTo>
                  <a:pt x="75360" y="1510"/>
                </a:lnTo>
                <a:lnTo>
                  <a:pt x="73262" y="1268"/>
                </a:lnTo>
                <a:lnTo>
                  <a:pt x="69065" y="911"/>
                </a:lnTo>
                <a:lnTo>
                  <a:pt x="66966" y="759"/>
                </a:lnTo>
                <a:lnTo>
                  <a:pt x="64278" y="563"/>
                </a:lnTo>
                <a:lnTo>
                  <a:pt x="58903" y="224"/>
                </a:lnTo>
                <a:lnTo>
                  <a:pt x="56206" y="90"/>
                </a:lnTo>
                <a:lnTo>
                  <a:pt x="54893" y="45"/>
                </a:lnTo>
                <a:lnTo>
                  <a:pt x="52277" y="0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173;p33"/>
          <p:cNvSpPr/>
          <p:nvPr/>
        </p:nvSpPr>
        <p:spPr>
          <a:xfrm>
            <a:off x="10358203" y="2503358"/>
            <a:ext cx="1098355" cy="1104772"/>
          </a:xfrm>
          <a:custGeom>
            <a:avLst/>
            <a:gdLst/>
            <a:ahLst/>
            <a:cxnLst/>
            <a:rect l="l" t="t" r="r" b="b"/>
            <a:pathLst>
              <a:path w="34560" h="29702" extrusionOk="0">
                <a:moveTo>
                  <a:pt x="3706" y="1"/>
                </a:moveTo>
                <a:lnTo>
                  <a:pt x="2733" y="19"/>
                </a:lnTo>
                <a:lnTo>
                  <a:pt x="2170" y="46"/>
                </a:lnTo>
                <a:lnTo>
                  <a:pt x="1045" y="233"/>
                </a:lnTo>
                <a:lnTo>
                  <a:pt x="491" y="349"/>
                </a:lnTo>
                <a:lnTo>
                  <a:pt x="420" y="376"/>
                </a:lnTo>
                <a:lnTo>
                  <a:pt x="295" y="483"/>
                </a:lnTo>
                <a:lnTo>
                  <a:pt x="116" y="715"/>
                </a:lnTo>
                <a:lnTo>
                  <a:pt x="0" y="858"/>
                </a:lnTo>
                <a:lnTo>
                  <a:pt x="143" y="947"/>
                </a:lnTo>
                <a:lnTo>
                  <a:pt x="420" y="1144"/>
                </a:lnTo>
                <a:lnTo>
                  <a:pt x="563" y="1180"/>
                </a:lnTo>
                <a:lnTo>
                  <a:pt x="2617" y="1403"/>
                </a:lnTo>
                <a:lnTo>
                  <a:pt x="4680" y="1590"/>
                </a:lnTo>
                <a:lnTo>
                  <a:pt x="5930" y="1715"/>
                </a:lnTo>
                <a:lnTo>
                  <a:pt x="7769" y="1983"/>
                </a:lnTo>
                <a:lnTo>
                  <a:pt x="8975" y="2207"/>
                </a:lnTo>
                <a:lnTo>
                  <a:pt x="10163" y="2474"/>
                </a:lnTo>
                <a:lnTo>
                  <a:pt x="11341" y="2787"/>
                </a:lnTo>
                <a:lnTo>
                  <a:pt x="12502" y="3135"/>
                </a:lnTo>
                <a:lnTo>
                  <a:pt x="13645" y="3519"/>
                </a:lnTo>
                <a:lnTo>
                  <a:pt x="14770" y="3957"/>
                </a:lnTo>
                <a:lnTo>
                  <a:pt x="15887" y="4430"/>
                </a:lnTo>
                <a:lnTo>
                  <a:pt x="16985" y="4948"/>
                </a:lnTo>
                <a:lnTo>
                  <a:pt x="18066" y="5502"/>
                </a:lnTo>
                <a:lnTo>
                  <a:pt x="19128" y="6100"/>
                </a:lnTo>
                <a:lnTo>
                  <a:pt x="20173" y="6743"/>
                </a:lnTo>
                <a:lnTo>
                  <a:pt x="21209" y="7431"/>
                </a:lnTo>
                <a:lnTo>
                  <a:pt x="22218" y="8163"/>
                </a:lnTo>
                <a:lnTo>
                  <a:pt x="22727" y="8547"/>
                </a:lnTo>
                <a:lnTo>
                  <a:pt x="23504" y="9163"/>
                </a:lnTo>
                <a:lnTo>
                  <a:pt x="25004" y="10458"/>
                </a:lnTo>
                <a:lnTo>
                  <a:pt x="26397" y="11824"/>
                </a:lnTo>
                <a:lnTo>
                  <a:pt x="27674" y="13262"/>
                </a:lnTo>
                <a:lnTo>
                  <a:pt x="28826" y="14798"/>
                </a:lnTo>
                <a:lnTo>
                  <a:pt x="29603" y="16012"/>
                </a:lnTo>
                <a:lnTo>
                  <a:pt x="30076" y="16852"/>
                </a:lnTo>
                <a:lnTo>
                  <a:pt x="30514" y="17718"/>
                </a:lnTo>
                <a:lnTo>
                  <a:pt x="30916" y="18611"/>
                </a:lnTo>
                <a:lnTo>
                  <a:pt x="31273" y="19540"/>
                </a:lnTo>
                <a:lnTo>
                  <a:pt x="31595" y="20486"/>
                </a:lnTo>
                <a:lnTo>
                  <a:pt x="31737" y="20977"/>
                </a:lnTo>
                <a:lnTo>
                  <a:pt x="31827" y="21335"/>
                </a:lnTo>
                <a:lnTo>
                  <a:pt x="31987" y="22067"/>
                </a:lnTo>
                <a:lnTo>
                  <a:pt x="32104" y="22808"/>
                </a:lnTo>
                <a:lnTo>
                  <a:pt x="32175" y="23549"/>
                </a:lnTo>
                <a:lnTo>
                  <a:pt x="32193" y="23915"/>
                </a:lnTo>
                <a:lnTo>
                  <a:pt x="32211" y="25201"/>
                </a:lnTo>
                <a:lnTo>
                  <a:pt x="32139" y="27764"/>
                </a:lnTo>
                <a:lnTo>
                  <a:pt x="32121" y="29041"/>
                </a:lnTo>
                <a:lnTo>
                  <a:pt x="32139" y="29229"/>
                </a:lnTo>
                <a:lnTo>
                  <a:pt x="32246" y="29523"/>
                </a:lnTo>
                <a:lnTo>
                  <a:pt x="32354" y="29657"/>
                </a:lnTo>
                <a:lnTo>
                  <a:pt x="32407" y="29684"/>
                </a:lnTo>
                <a:lnTo>
                  <a:pt x="32496" y="29702"/>
                </a:lnTo>
                <a:lnTo>
                  <a:pt x="32702" y="29702"/>
                </a:lnTo>
                <a:lnTo>
                  <a:pt x="32925" y="29657"/>
                </a:lnTo>
                <a:lnTo>
                  <a:pt x="33104" y="29568"/>
                </a:lnTo>
                <a:lnTo>
                  <a:pt x="33166" y="29505"/>
                </a:lnTo>
                <a:lnTo>
                  <a:pt x="33381" y="29255"/>
                </a:lnTo>
                <a:lnTo>
                  <a:pt x="33657" y="28818"/>
                </a:lnTo>
                <a:lnTo>
                  <a:pt x="33791" y="28505"/>
                </a:lnTo>
                <a:lnTo>
                  <a:pt x="33827" y="28353"/>
                </a:lnTo>
                <a:lnTo>
                  <a:pt x="34032" y="27398"/>
                </a:lnTo>
                <a:lnTo>
                  <a:pt x="34381" y="25478"/>
                </a:lnTo>
                <a:lnTo>
                  <a:pt x="34559" y="24514"/>
                </a:lnTo>
                <a:lnTo>
                  <a:pt x="34506" y="24505"/>
                </a:lnTo>
                <a:lnTo>
                  <a:pt x="34452" y="24496"/>
                </a:lnTo>
                <a:lnTo>
                  <a:pt x="34452" y="23674"/>
                </a:lnTo>
                <a:lnTo>
                  <a:pt x="34443" y="22853"/>
                </a:lnTo>
                <a:lnTo>
                  <a:pt x="34425" y="22388"/>
                </a:lnTo>
                <a:lnTo>
                  <a:pt x="34345" y="21933"/>
                </a:lnTo>
                <a:lnTo>
                  <a:pt x="34184" y="21156"/>
                </a:lnTo>
                <a:lnTo>
                  <a:pt x="33791" y="19656"/>
                </a:lnTo>
                <a:lnTo>
                  <a:pt x="33318" y="18182"/>
                </a:lnTo>
                <a:lnTo>
                  <a:pt x="32747" y="16762"/>
                </a:lnTo>
                <a:lnTo>
                  <a:pt x="32077" y="15387"/>
                </a:lnTo>
                <a:lnTo>
                  <a:pt x="31309" y="14074"/>
                </a:lnTo>
                <a:lnTo>
                  <a:pt x="30434" y="12806"/>
                </a:lnTo>
                <a:lnTo>
                  <a:pt x="29451" y="11601"/>
                </a:lnTo>
                <a:lnTo>
                  <a:pt x="28907" y="11029"/>
                </a:lnTo>
                <a:lnTo>
                  <a:pt x="28237" y="10351"/>
                </a:lnTo>
                <a:lnTo>
                  <a:pt x="26853" y="9047"/>
                </a:lnTo>
                <a:lnTo>
                  <a:pt x="25442" y="7832"/>
                </a:lnTo>
                <a:lnTo>
                  <a:pt x="23995" y="6707"/>
                </a:lnTo>
                <a:lnTo>
                  <a:pt x="22513" y="5654"/>
                </a:lnTo>
                <a:lnTo>
                  <a:pt x="20986" y="4698"/>
                </a:lnTo>
                <a:lnTo>
                  <a:pt x="19432" y="3823"/>
                </a:lnTo>
                <a:lnTo>
                  <a:pt x="17833" y="3046"/>
                </a:lnTo>
                <a:lnTo>
                  <a:pt x="16199" y="2349"/>
                </a:lnTo>
                <a:lnTo>
                  <a:pt x="14529" y="1742"/>
                </a:lnTo>
                <a:lnTo>
                  <a:pt x="12824" y="1224"/>
                </a:lnTo>
                <a:lnTo>
                  <a:pt x="11073" y="796"/>
                </a:lnTo>
                <a:lnTo>
                  <a:pt x="9287" y="456"/>
                </a:lnTo>
                <a:lnTo>
                  <a:pt x="7466" y="215"/>
                </a:lnTo>
                <a:lnTo>
                  <a:pt x="5599" y="63"/>
                </a:lnTo>
                <a:lnTo>
                  <a:pt x="370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177;p33"/>
          <p:cNvSpPr/>
          <p:nvPr/>
        </p:nvSpPr>
        <p:spPr>
          <a:xfrm>
            <a:off x="8687415" y="3711451"/>
            <a:ext cx="1392991" cy="950490"/>
          </a:xfrm>
          <a:custGeom>
            <a:avLst/>
            <a:gdLst/>
            <a:ahLst/>
            <a:cxnLst/>
            <a:rect l="l" t="t" r="r" b="b"/>
            <a:pathLst>
              <a:path w="83817" h="35739" extrusionOk="0">
                <a:moveTo>
                  <a:pt x="52642" y="1"/>
                </a:moveTo>
                <a:lnTo>
                  <a:pt x="49919" y="45"/>
                </a:lnTo>
                <a:lnTo>
                  <a:pt x="47874" y="197"/>
                </a:lnTo>
                <a:lnTo>
                  <a:pt x="46516" y="340"/>
                </a:lnTo>
                <a:lnTo>
                  <a:pt x="45829" y="438"/>
                </a:lnTo>
                <a:lnTo>
                  <a:pt x="45150" y="537"/>
                </a:lnTo>
                <a:lnTo>
                  <a:pt x="43793" y="688"/>
                </a:lnTo>
                <a:lnTo>
                  <a:pt x="42418" y="804"/>
                </a:lnTo>
                <a:lnTo>
                  <a:pt x="41051" y="867"/>
                </a:lnTo>
                <a:lnTo>
                  <a:pt x="40364" y="876"/>
                </a:lnTo>
                <a:lnTo>
                  <a:pt x="39346" y="876"/>
                </a:lnTo>
                <a:lnTo>
                  <a:pt x="37319" y="813"/>
                </a:lnTo>
                <a:lnTo>
                  <a:pt x="35291" y="724"/>
                </a:lnTo>
                <a:lnTo>
                  <a:pt x="33264" y="688"/>
                </a:lnTo>
                <a:lnTo>
                  <a:pt x="32246" y="706"/>
                </a:lnTo>
                <a:lnTo>
                  <a:pt x="30809" y="760"/>
                </a:lnTo>
                <a:lnTo>
                  <a:pt x="27915" y="903"/>
                </a:lnTo>
                <a:lnTo>
                  <a:pt x="23584" y="1188"/>
                </a:lnTo>
                <a:lnTo>
                  <a:pt x="20700" y="1403"/>
                </a:lnTo>
                <a:lnTo>
                  <a:pt x="17646" y="1653"/>
                </a:lnTo>
                <a:lnTo>
                  <a:pt x="11538" y="2206"/>
                </a:lnTo>
                <a:lnTo>
                  <a:pt x="8475" y="2501"/>
                </a:lnTo>
                <a:lnTo>
                  <a:pt x="7984" y="2564"/>
                </a:lnTo>
                <a:lnTo>
                  <a:pt x="7019" y="2787"/>
                </a:lnTo>
                <a:lnTo>
                  <a:pt x="6099" y="3135"/>
                </a:lnTo>
                <a:lnTo>
                  <a:pt x="5206" y="3591"/>
                </a:lnTo>
                <a:lnTo>
                  <a:pt x="4769" y="3858"/>
                </a:lnTo>
                <a:lnTo>
                  <a:pt x="4278" y="4189"/>
                </a:lnTo>
                <a:lnTo>
                  <a:pt x="3403" y="4921"/>
                </a:lnTo>
                <a:lnTo>
                  <a:pt x="2652" y="5734"/>
                </a:lnTo>
                <a:lnTo>
                  <a:pt x="2018" y="6609"/>
                </a:lnTo>
                <a:lnTo>
                  <a:pt x="1492" y="7547"/>
                </a:lnTo>
                <a:lnTo>
                  <a:pt x="1054" y="8538"/>
                </a:lnTo>
                <a:lnTo>
                  <a:pt x="706" y="9574"/>
                </a:lnTo>
                <a:lnTo>
                  <a:pt x="429" y="10645"/>
                </a:lnTo>
                <a:lnTo>
                  <a:pt x="313" y="11199"/>
                </a:lnTo>
                <a:lnTo>
                  <a:pt x="215" y="11770"/>
                </a:lnTo>
                <a:lnTo>
                  <a:pt x="98" y="12940"/>
                </a:lnTo>
                <a:lnTo>
                  <a:pt x="63" y="14119"/>
                </a:lnTo>
                <a:lnTo>
                  <a:pt x="98" y="15298"/>
                </a:lnTo>
                <a:lnTo>
                  <a:pt x="125" y="15887"/>
                </a:lnTo>
                <a:lnTo>
                  <a:pt x="143" y="16351"/>
                </a:lnTo>
                <a:lnTo>
                  <a:pt x="143" y="17289"/>
                </a:lnTo>
                <a:lnTo>
                  <a:pt x="72" y="18700"/>
                </a:lnTo>
                <a:lnTo>
                  <a:pt x="9" y="20102"/>
                </a:lnTo>
                <a:lnTo>
                  <a:pt x="0" y="21049"/>
                </a:lnTo>
                <a:lnTo>
                  <a:pt x="45" y="21986"/>
                </a:lnTo>
                <a:lnTo>
                  <a:pt x="170" y="22933"/>
                </a:lnTo>
                <a:lnTo>
                  <a:pt x="268" y="23406"/>
                </a:lnTo>
                <a:lnTo>
                  <a:pt x="429" y="24049"/>
                </a:lnTo>
                <a:lnTo>
                  <a:pt x="777" y="25317"/>
                </a:lnTo>
                <a:lnTo>
                  <a:pt x="1170" y="26558"/>
                </a:lnTo>
                <a:lnTo>
                  <a:pt x="1608" y="27782"/>
                </a:lnTo>
                <a:lnTo>
                  <a:pt x="2117" y="28969"/>
                </a:lnTo>
                <a:lnTo>
                  <a:pt x="2697" y="30121"/>
                </a:lnTo>
                <a:lnTo>
                  <a:pt x="3358" y="31247"/>
                </a:lnTo>
                <a:lnTo>
                  <a:pt x="4099" y="32327"/>
                </a:lnTo>
                <a:lnTo>
                  <a:pt x="4510" y="32845"/>
                </a:lnTo>
                <a:lnTo>
                  <a:pt x="4715" y="33086"/>
                </a:lnTo>
                <a:lnTo>
                  <a:pt x="5153" y="33551"/>
                </a:lnTo>
                <a:lnTo>
                  <a:pt x="5626" y="33979"/>
                </a:lnTo>
                <a:lnTo>
                  <a:pt x="6135" y="34363"/>
                </a:lnTo>
                <a:lnTo>
                  <a:pt x="6394" y="34533"/>
                </a:lnTo>
                <a:lnTo>
                  <a:pt x="6635" y="34685"/>
                </a:lnTo>
                <a:lnTo>
                  <a:pt x="7126" y="34935"/>
                </a:lnTo>
                <a:lnTo>
                  <a:pt x="7635" y="35149"/>
                </a:lnTo>
                <a:lnTo>
                  <a:pt x="8153" y="35319"/>
                </a:lnTo>
                <a:lnTo>
                  <a:pt x="8957" y="35497"/>
                </a:lnTo>
                <a:lnTo>
                  <a:pt x="10055" y="35613"/>
                </a:lnTo>
                <a:lnTo>
                  <a:pt x="10618" y="35622"/>
                </a:lnTo>
                <a:lnTo>
                  <a:pt x="18325" y="35622"/>
                </a:lnTo>
                <a:lnTo>
                  <a:pt x="26031" y="35631"/>
                </a:lnTo>
                <a:lnTo>
                  <a:pt x="26978" y="35649"/>
                </a:lnTo>
                <a:lnTo>
                  <a:pt x="28862" y="35738"/>
                </a:lnTo>
                <a:lnTo>
                  <a:pt x="29808" y="35729"/>
                </a:lnTo>
                <a:lnTo>
                  <a:pt x="35649" y="35533"/>
                </a:lnTo>
                <a:lnTo>
                  <a:pt x="41489" y="35319"/>
                </a:lnTo>
                <a:lnTo>
                  <a:pt x="44882" y="35211"/>
                </a:lnTo>
                <a:lnTo>
                  <a:pt x="48267" y="35069"/>
                </a:lnTo>
                <a:lnTo>
                  <a:pt x="49722" y="34970"/>
                </a:lnTo>
                <a:lnTo>
                  <a:pt x="51910" y="34774"/>
                </a:lnTo>
                <a:lnTo>
                  <a:pt x="53366" y="34676"/>
                </a:lnTo>
                <a:lnTo>
                  <a:pt x="54098" y="34658"/>
                </a:lnTo>
                <a:lnTo>
                  <a:pt x="57179" y="34622"/>
                </a:lnTo>
                <a:lnTo>
                  <a:pt x="63349" y="34631"/>
                </a:lnTo>
                <a:lnTo>
                  <a:pt x="66439" y="34631"/>
                </a:lnTo>
                <a:lnTo>
                  <a:pt x="67707" y="34640"/>
                </a:lnTo>
                <a:lnTo>
                  <a:pt x="70252" y="34667"/>
                </a:lnTo>
                <a:lnTo>
                  <a:pt x="72154" y="34604"/>
                </a:lnTo>
                <a:lnTo>
                  <a:pt x="73414" y="34488"/>
                </a:lnTo>
                <a:lnTo>
                  <a:pt x="74664" y="34283"/>
                </a:lnTo>
                <a:lnTo>
                  <a:pt x="75914" y="33979"/>
                </a:lnTo>
                <a:lnTo>
                  <a:pt x="76530" y="33774"/>
                </a:lnTo>
                <a:lnTo>
                  <a:pt x="76905" y="33640"/>
                </a:lnTo>
                <a:lnTo>
                  <a:pt x="77637" y="33345"/>
                </a:lnTo>
                <a:lnTo>
                  <a:pt x="78307" y="32979"/>
                </a:lnTo>
                <a:lnTo>
                  <a:pt x="78763" y="32622"/>
                </a:lnTo>
                <a:lnTo>
                  <a:pt x="79030" y="32336"/>
                </a:lnTo>
                <a:lnTo>
                  <a:pt x="79147" y="32166"/>
                </a:lnTo>
                <a:lnTo>
                  <a:pt x="80522" y="30184"/>
                </a:lnTo>
                <a:lnTo>
                  <a:pt x="81861" y="28175"/>
                </a:lnTo>
                <a:lnTo>
                  <a:pt x="82272" y="27576"/>
                </a:lnTo>
                <a:lnTo>
                  <a:pt x="82879" y="26666"/>
                </a:lnTo>
                <a:lnTo>
                  <a:pt x="83210" y="26032"/>
                </a:lnTo>
                <a:lnTo>
                  <a:pt x="83335" y="25701"/>
                </a:lnTo>
                <a:lnTo>
                  <a:pt x="83460" y="25290"/>
                </a:lnTo>
                <a:lnTo>
                  <a:pt x="83638" y="24460"/>
                </a:lnTo>
                <a:lnTo>
                  <a:pt x="83754" y="23612"/>
                </a:lnTo>
                <a:lnTo>
                  <a:pt x="83817" y="22754"/>
                </a:lnTo>
                <a:lnTo>
                  <a:pt x="83817" y="22335"/>
                </a:lnTo>
                <a:lnTo>
                  <a:pt x="83808" y="20906"/>
                </a:lnTo>
                <a:lnTo>
                  <a:pt x="83656" y="18057"/>
                </a:lnTo>
                <a:lnTo>
                  <a:pt x="83558" y="16637"/>
                </a:lnTo>
                <a:lnTo>
                  <a:pt x="83406" y="14628"/>
                </a:lnTo>
                <a:lnTo>
                  <a:pt x="83067" y="10610"/>
                </a:lnTo>
                <a:lnTo>
                  <a:pt x="82826" y="8609"/>
                </a:lnTo>
                <a:lnTo>
                  <a:pt x="82781" y="8270"/>
                </a:lnTo>
                <a:lnTo>
                  <a:pt x="82656" y="7609"/>
                </a:lnTo>
                <a:lnTo>
                  <a:pt x="82477" y="6966"/>
                </a:lnTo>
                <a:lnTo>
                  <a:pt x="82245" y="6341"/>
                </a:lnTo>
                <a:lnTo>
                  <a:pt x="81968" y="5734"/>
                </a:lnTo>
                <a:lnTo>
                  <a:pt x="81620" y="5162"/>
                </a:lnTo>
                <a:lnTo>
                  <a:pt x="81209" y="4618"/>
                </a:lnTo>
                <a:lnTo>
                  <a:pt x="80736" y="4109"/>
                </a:lnTo>
                <a:lnTo>
                  <a:pt x="80468" y="3867"/>
                </a:lnTo>
                <a:lnTo>
                  <a:pt x="79950" y="3439"/>
                </a:lnTo>
                <a:lnTo>
                  <a:pt x="79138" y="2876"/>
                </a:lnTo>
                <a:lnTo>
                  <a:pt x="78584" y="2537"/>
                </a:lnTo>
                <a:lnTo>
                  <a:pt x="78004" y="2242"/>
                </a:lnTo>
                <a:lnTo>
                  <a:pt x="77396" y="2001"/>
                </a:lnTo>
                <a:lnTo>
                  <a:pt x="76780" y="1796"/>
                </a:lnTo>
                <a:lnTo>
                  <a:pt x="76128" y="1653"/>
                </a:lnTo>
                <a:lnTo>
                  <a:pt x="75789" y="1599"/>
                </a:lnTo>
                <a:lnTo>
                  <a:pt x="74941" y="1483"/>
                </a:lnTo>
                <a:lnTo>
                  <a:pt x="73244" y="1278"/>
                </a:lnTo>
                <a:lnTo>
                  <a:pt x="72396" y="1206"/>
                </a:lnTo>
                <a:lnTo>
                  <a:pt x="68484" y="921"/>
                </a:lnTo>
                <a:lnTo>
                  <a:pt x="60653" y="376"/>
                </a:lnTo>
                <a:lnTo>
                  <a:pt x="56732" y="144"/>
                </a:lnTo>
                <a:lnTo>
                  <a:pt x="55366" y="72"/>
                </a:lnTo>
                <a:lnTo>
                  <a:pt x="52642" y="1"/>
                </a:lnTo>
                <a:close/>
              </a:path>
            </a:pathLst>
          </a:cu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Sehiv</a:t>
            </a:r>
            <a:r>
              <a:rPr kumimoji="0" lang="tr-TR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secdesi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178;p33"/>
          <p:cNvSpPr/>
          <p:nvPr/>
        </p:nvSpPr>
        <p:spPr>
          <a:xfrm>
            <a:off x="8664315" y="3704688"/>
            <a:ext cx="1419229" cy="1047194"/>
          </a:xfrm>
          <a:custGeom>
            <a:avLst/>
            <a:gdLst/>
            <a:ahLst/>
            <a:cxnLst/>
            <a:rect l="l" t="t" r="r" b="b"/>
            <a:pathLst>
              <a:path w="83898" h="35730" extrusionOk="0">
                <a:moveTo>
                  <a:pt x="52277" y="0"/>
                </a:moveTo>
                <a:lnTo>
                  <a:pt x="49651" y="63"/>
                </a:lnTo>
                <a:lnTo>
                  <a:pt x="47695" y="206"/>
                </a:lnTo>
                <a:lnTo>
                  <a:pt x="46383" y="358"/>
                </a:lnTo>
                <a:lnTo>
                  <a:pt x="45731" y="447"/>
                </a:lnTo>
                <a:lnTo>
                  <a:pt x="44874" y="563"/>
                </a:lnTo>
                <a:lnTo>
                  <a:pt x="43168" y="724"/>
                </a:lnTo>
                <a:lnTo>
                  <a:pt x="41444" y="786"/>
                </a:lnTo>
                <a:lnTo>
                  <a:pt x="39721" y="759"/>
                </a:lnTo>
                <a:lnTo>
                  <a:pt x="38846" y="706"/>
                </a:lnTo>
                <a:lnTo>
                  <a:pt x="37828" y="643"/>
                </a:lnTo>
                <a:lnTo>
                  <a:pt x="35774" y="599"/>
                </a:lnTo>
                <a:lnTo>
                  <a:pt x="33720" y="643"/>
                </a:lnTo>
                <a:lnTo>
                  <a:pt x="31666" y="742"/>
                </a:lnTo>
                <a:lnTo>
                  <a:pt x="30639" y="804"/>
                </a:lnTo>
                <a:lnTo>
                  <a:pt x="25460" y="1152"/>
                </a:lnTo>
                <a:lnTo>
                  <a:pt x="15101" y="1947"/>
                </a:lnTo>
                <a:lnTo>
                  <a:pt x="9922" y="2349"/>
                </a:lnTo>
                <a:lnTo>
                  <a:pt x="9350" y="2394"/>
                </a:lnTo>
                <a:lnTo>
                  <a:pt x="8225" y="2519"/>
                </a:lnTo>
                <a:lnTo>
                  <a:pt x="7109" y="2742"/>
                </a:lnTo>
                <a:lnTo>
                  <a:pt x="6305" y="3019"/>
                </a:lnTo>
                <a:lnTo>
                  <a:pt x="5778" y="3260"/>
                </a:lnTo>
                <a:lnTo>
                  <a:pt x="5519" y="3403"/>
                </a:lnTo>
                <a:lnTo>
                  <a:pt x="5153" y="3626"/>
                </a:lnTo>
                <a:lnTo>
                  <a:pt x="4474" y="4090"/>
                </a:lnTo>
                <a:lnTo>
                  <a:pt x="3849" y="4590"/>
                </a:lnTo>
                <a:lnTo>
                  <a:pt x="3278" y="5117"/>
                </a:lnTo>
                <a:lnTo>
                  <a:pt x="2769" y="5671"/>
                </a:lnTo>
                <a:lnTo>
                  <a:pt x="2304" y="6260"/>
                </a:lnTo>
                <a:lnTo>
                  <a:pt x="1894" y="6867"/>
                </a:lnTo>
                <a:lnTo>
                  <a:pt x="1536" y="7502"/>
                </a:lnTo>
                <a:lnTo>
                  <a:pt x="1215" y="8162"/>
                </a:lnTo>
                <a:lnTo>
                  <a:pt x="947" y="8841"/>
                </a:lnTo>
                <a:lnTo>
                  <a:pt x="715" y="9546"/>
                </a:lnTo>
                <a:lnTo>
                  <a:pt x="527" y="10270"/>
                </a:lnTo>
                <a:lnTo>
                  <a:pt x="313" y="11386"/>
                </a:lnTo>
                <a:lnTo>
                  <a:pt x="152" y="12949"/>
                </a:lnTo>
                <a:lnTo>
                  <a:pt x="126" y="13752"/>
                </a:lnTo>
                <a:lnTo>
                  <a:pt x="134" y="15021"/>
                </a:lnTo>
                <a:lnTo>
                  <a:pt x="188" y="16932"/>
                </a:lnTo>
                <a:lnTo>
                  <a:pt x="161" y="18191"/>
                </a:lnTo>
                <a:lnTo>
                  <a:pt x="99" y="18816"/>
                </a:lnTo>
                <a:lnTo>
                  <a:pt x="45" y="19334"/>
                </a:lnTo>
                <a:lnTo>
                  <a:pt x="0" y="20361"/>
                </a:lnTo>
                <a:lnTo>
                  <a:pt x="36" y="21370"/>
                </a:lnTo>
                <a:lnTo>
                  <a:pt x="134" y="22370"/>
                </a:lnTo>
                <a:lnTo>
                  <a:pt x="295" y="23361"/>
                </a:lnTo>
                <a:lnTo>
                  <a:pt x="510" y="24343"/>
                </a:lnTo>
                <a:lnTo>
                  <a:pt x="911" y="25799"/>
                </a:lnTo>
                <a:lnTo>
                  <a:pt x="1233" y="26772"/>
                </a:lnTo>
                <a:lnTo>
                  <a:pt x="1411" y="27272"/>
                </a:lnTo>
                <a:lnTo>
                  <a:pt x="1840" y="28210"/>
                </a:lnTo>
                <a:lnTo>
                  <a:pt x="2358" y="29058"/>
                </a:lnTo>
                <a:lnTo>
                  <a:pt x="2956" y="29817"/>
                </a:lnTo>
                <a:lnTo>
                  <a:pt x="3653" y="30487"/>
                </a:lnTo>
                <a:lnTo>
                  <a:pt x="4430" y="31059"/>
                </a:lnTo>
                <a:lnTo>
                  <a:pt x="5296" y="31514"/>
                </a:lnTo>
                <a:lnTo>
                  <a:pt x="6260" y="31871"/>
                </a:lnTo>
                <a:lnTo>
                  <a:pt x="6787" y="31996"/>
                </a:lnTo>
                <a:lnTo>
                  <a:pt x="7412" y="32130"/>
                </a:lnTo>
                <a:lnTo>
                  <a:pt x="8663" y="32336"/>
                </a:lnTo>
                <a:lnTo>
                  <a:pt x="9931" y="32470"/>
                </a:lnTo>
                <a:lnTo>
                  <a:pt x="11190" y="32550"/>
                </a:lnTo>
                <a:lnTo>
                  <a:pt x="12458" y="32568"/>
                </a:lnTo>
                <a:lnTo>
                  <a:pt x="13726" y="32541"/>
                </a:lnTo>
                <a:lnTo>
                  <a:pt x="15619" y="32443"/>
                </a:lnTo>
                <a:lnTo>
                  <a:pt x="16878" y="32336"/>
                </a:lnTo>
                <a:lnTo>
                  <a:pt x="18200" y="32220"/>
                </a:lnTo>
                <a:lnTo>
                  <a:pt x="20825" y="32104"/>
                </a:lnTo>
                <a:lnTo>
                  <a:pt x="22138" y="32112"/>
                </a:lnTo>
                <a:lnTo>
                  <a:pt x="25781" y="32166"/>
                </a:lnTo>
                <a:lnTo>
                  <a:pt x="31238" y="32282"/>
                </a:lnTo>
                <a:lnTo>
                  <a:pt x="34881" y="32318"/>
                </a:lnTo>
                <a:lnTo>
                  <a:pt x="36703" y="32309"/>
                </a:lnTo>
                <a:lnTo>
                  <a:pt x="38194" y="32300"/>
                </a:lnTo>
                <a:lnTo>
                  <a:pt x="41168" y="32211"/>
                </a:lnTo>
                <a:lnTo>
                  <a:pt x="45633" y="32023"/>
                </a:lnTo>
                <a:lnTo>
                  <a:pt x="48615" y="31898"/>
                </a:lnTo>
                <a:lnTo>
                  <a:pt x="49973" y="31845"/>
                </a:lnTo>
                <a:lnTo>
                  <a:pt x="51321" y="31791"/>
                </a:lnTo>
                <a:lnTo>
                  <a:pt x="53027" y="31702"/>
                </a:lnTo>
                <a:lnTo>
                  <a:pt x="56447" y="31523"/>
                </a:lnTo>
                <a:lnTo>
                  <a:pt x="58152" y="31487"/>
                </a:lnTo>
                <a:lnTo>
                  <a:pt x="60581" y="31487"/>
                </a:lnTo>
                <a:lnTo>
                  <a:pt x="65430" y="31577"/>
                </a:lnTo>
                <a:lnTo>
                  <a:pt x="67859" y="31603"/>
                </a:lnTo>
                <a:lnTo>
                  <a:pt x="69243" y="31612"/>
                </a:lnTo>
                <a:lnTo>
                  <a:pt x="72021" y="31603"/>
                </a:lnTo>
                <a:lnTo>
                  <a:pt x="74101" y="31487"/>
                </a:lnTo>
                <a:lnTo>
                  <a:pt x="75486" y="31327"/>
                </a:lnTo>
                <a:lnTo>
                  <a:pt x="76861" y="31085"/>
                </a:lnTo>
                <a:lnTo>
                  <a:pt x="78245" y="30737"/>
                </a:lnTo>
                <a:lnTo>
                  <a:pt x="78924" y="30505"/>
                </a:lnTo>
                <a:lnTo>
                  <a:pt x="78816" y="30737"/>
                </a:lnTo>
                <a:lnTo>
                  <a:pt x="78548" y="31175"/>
                </a:lnTo>
                <a:lnTo>
                  <a:pt x="78263" y="31559"/>
                </a:lnTo>
                <a:lnTo>
                  <a:pt x="77932" y="31898"/>
                </a:lnTo>
                <a:lnTo>
                  <a:pt x="77575" y="32193"/>
                </a:lnTo>
                <a:lnTo>
                  <a:pt x="77191" y="32443"/>
                </a:lnTo>
                <a:lnTo>
                  <a:pt x="76789" y="32648"/>
                </a:lnTo>
                <a:lnTo>
                  <a:pt x="76370" y="32800"/>
                </a:lnTo>
                <a:lnTo>
                  <a:pt x="76146" y="32854"/>
                </a:lnTo>
                <a:lnTo>
                  <a:pt x="75486" y="33005"/>
                </a:lnTo>
                <a:lnTo>
                  <a:pt x="74155" y="33238"/>
                </a:lnTo>
                <a:lnTo>
                  <a:pt x="72815" y="33407"/>
                </a:lnTo>
                <a:lnTo>
                  <a:pt x="71467" y="33514"/>
                </a:lnTo>
                <a:lnTo>
                  <a:pt x="70788" y="33541"/>
                </a:lnTo>
                <a:lnTo>
                  <a:pt x="67779" y="33631"/>
                </a:lnTo>
                <a:lnTo>
                  <a:pt x="61742" y="33693"/>
                </a:lnTo>
                <a:lnTo>
                  <a:pt x="58724" y="33711"/>
                </a:lnTo>
                <a:lnTo>
                  <a:pt x="57411" y="33693"/>
                </a:lnTo>
                <a:lnTo>
                  <a:pt x="55438" y="33595"/>
                </a:lnTo>
                <a:lnTo>
                  <a:pt x="54116" y="33559"/>
                </a:lnTo>
                <a:lnTo>
                  <a:pt x="53464" y="33568"/>
                </a:lnTo>
                <a:lnTo>
                  <a:pt x="46999" y="33756"/>
                </a:lnTo>
                <a:lnTo>
                  <a:pt x="40543" y="33979"/>
                </a:lnTo>
                <a:lnTo>
                  <a:pt x="38944" y="33988"/>
                </a:lnTo>
                <a:lnTo>
                  <a:pt x="37337" y="33961"/>
                </a:lnTo>
                <a:lnTo>
                  <a:pt x="36676" y="33961"/>
                </a:lnTo>
                <a:lnTo>
                  <a:pt x="35363" y="34015"/>
                </a:lnTo>
                <a:lnTo>
                  <a:pt x="33390" y="34166"/>
                </a:lnTo>
                <a:lnTo>
                  <a:pt x="30773" y="34399"/>
                </a:lnTo>
                <a:lnTo>
                  <a:pt x="28800" y="34497"/>
                </a:lnTo>
                <a:lnTo>
                  <a:pt x="27478" y="34497"/>
                </a:lnTo>
                <a:lnTo>
                  <a:pt x="26808" y="34470"/>
                </a:lnTo>
                <a:lnTo>
                  <a:pt x="25594" y="34399"/>
                </a:lnTo>
                <a:lnTo>
                  <a:pt x="23147" y="34345"/>
                </a:lnTo>
                <a:lnTo>
                  <a:pt x="19477" y="34345"/>
                </a:lnTo>
                <a:lnTo>
                  <a:pt x="17030" y="34354"/>
                </a:lnTo>
                <a:lnTo>
                  <a:pt x="15833" y="34363"/>
                </a:lnTo>
                <a:lnTo>
                  <a:pt x="13449" y="34416"/>
                </a:lnTo>
                <a:lnTo>
                  <a:pt x="11520" y="34416"/>
                </a:lnTo>
                <a:lnTo>
                  <a:pt x="10413" y="34381"/>
                </a:lnTo>
                <a:lnTo>
                  <a:pt x="9698" y="34273"/>
                </a:lnTo>
                <a:lnTo>
                  <a:pt x="9350" y="34184"/>
                </a:lnTo>
                <a:lnTo>
                  <a:pt x="8734" y="33997"/>
                </a:lnTo>
                <a:lnTo>
                  <a:pt x="7520" y="33532"/>
                </a:lnTo>
                <a:lnTo>
                  <a:pt x="6359" y="32961"/>
                </a:lnTo>
                <a:lnTo>
                  <a:pt x="5242" y="32282"/>
                </a:lnTo>
                <a:lnTo>
                  <a:pt x="4707" y="31898"/>
                </a:lnTo>
                <a:lnTo>
                  <a:pt x="4448" y="31764"/>
                </a:lnTo>
                <a:lnTo>
                  <a:pt x="3992" y="31603"/>
                </a:lnTo>
                <a:lnTo>
                  <a:pt x="3992" y="31603"/>
                </a:lnTo>
                <a:lnTo>
                  <a:pt x="4019" y="31845"/>
                </a:lnTo>
                <a:lnTo>
                  <a:pt x="4055" y="32166"/>
                </a:lnTo>
                <a:lnTo>
                  <a:pt x="4099" y="32255"/>
                </a:lnTo>
                <a:lnTo>
                  <a:pt x="4349" y="32604"/>
                </a:lnTo>
                <a:lnTo>
                  <a:pt x="4876" y="33273"/>
                </a:lnTo>
                <a:lnTo>
                  <a:pt x="5457" y="33881"/>
                </a:lnTo>
                <a:lnTo>
                  <a:pt x="5948" y="34282"/>
                </a:lnTo>
                <a:lnTo>
                  <a:pt x="6323" y="34515"/>
                </a:lnTo>
                <a:lnTo>
                  <a:pt x="6519" y="34613"/>
                </a:lnTo>
                <a:lnTo>
                  <a:pt x="7037" y="34863"/>
                </a:lnTo>
                <a:lnTo>
                  <a:pt x="8100" y="35238"/>
                </a:lnTo>
                <a:lnTo>
                  <a:pt x="9181" y="35479"/>
                </a:lnTo>
                <a:lnTo>
                  <a:pt x="10288" y="35604"/>
                </a:lnTo>
                <a:lnTo>
                  <a:pt x="10850" y="35613"/>
                </a:lnTo>
                <a:lnTo>
                  <a:pt x="18387" y="35613"/>
                </a:lnTo>
                <a:lnTo>
                  <a:pt x="25915" y="35622"/>
                </a:lnTo>
                <a:lnTo>
                  <a:pt x="26898" y="35640"/>
                </a:lnTo>
                <a:lnTo>
                  <a:pt x="28853" y="35729"/>
                </a:lnTo>
                <a:lnTo>
                  <a:pt x="29836" y="35720"/>
                </a:lnTo>
                <a:lnTo>
                  <a:pt x="35720" y="35533"/>
                </a:lnTo>
                <a:lnTo>
                  <a:pt x="41596" y="35309"/>
                </a:lnTo>
                <a:lnTo>
                  <a:pt x="45490" y="35166"/>
                </a:lnTo>
                <a:lnTo>
                  <a:pt x="49374" y="35006"/>
                </a:lnTo>
                <a:lnTo>
                  <a:pt x="52062" y="34881"/>
                </a:lnTo>
                <a:lnTo>
                  <a:pt x="56099" y="34675"/>
                </a:lnTo>
                <a:lnTo>
                  <a:pt x="58786" y="34577"/>
                </a:lnTo>
                <a:lnTo>
                  <a:pt x="60135" y="34541"/>
                </a:lnTo>
                <a:lnTo>
                  <a:pt x="63019" y="34515"/>
                </a:lnTo>
                <a:lnTo>
                  <a:pt x="68806" y="34586"/>
                </a:lnTo>
                <a:lnTo>
                  <a:pt x="71690" y="34622"/>
                </a:lnTo>
                <a:lnTo>
                  <a:pt x="72396" y="34613"/>
                </a:lnTo>
                <a:lnTo>
                  <a:pt x="73780" y="34470"/>
                </a:lnTo>
                <a:lnTo>
                  <a:pt x="75128" y="34193"/>
                </a:lnTo>
                <a:lnTo>
                  <a:pt x="76468" y="33818"/>
                </a:lnTo>
                <a:lnTo>
                  <a:pt x="77120" y="33595"/>
                </a:lnTo>
                <a:lnTo>
                  <a:pt x="77343" y="33506"/>
                </a:lnTo>
                <a:lnTo>
                  <a:pt x="77781" y="33309"/>
                </a:lnTo>
                <a:lnTo>
                  <a:pt x="78200" y="33068"/>
                </a:lnTo>
                <a:lnTo>
                  <a:pt x="78593" y="32791"/>
                </a:lnTo>
                <a:lnTo>
                  <a:pt x="78772" y="32648"/>
                </a:lnTo>
                <a:lnTo>
                  <a:pt x="79022" y="32425"/>
                </a:lnTo>
                <a:lnTo>
                  <a:pt x="79433" y="31943"/>
                </a:lnTo>
                <a:lnTo>
                  <a:pt x="79781" y="31425"/>
                </a:lnTo>
                <a:lnTo>
                  <a:pt x="80076" y="30871"/>
                </a:lnTo>
                <a:lnTo>
                  <a:pt x="80459" y="30005"/>
                </a:lnTo>
                <a:lnTo>
                  <a:pt x="80951" y="28844"/>
                </a:lnTo>
                <a:lnTo>
                  <a:pt x="81236" y="28290"/>
                </a:lnTo>
                <a:lnTo>
                  <a:pt x="81263" y="28219"/>
                </a:lnTo>
                <a:lnTo>
                  <a:pt x="81236" y="28005"/>
                </a:lnTo>
                <a:lnTo>
                  <a:pt x="81138" y="27772"/>
                </a:lnTo>
                <a:lnTo>
                  <a:pt x="80995" y="27567"/>
                </a:lnTo>
                <a:lnTo>
                  <a:pt x="80915" y="27496"/>
                </a:lnTo>
                <a:lnTo>
                  <a:pt x="80852" y="27460"/>
                </a:lnTo>
                <a:lnTo>
                  <a:pt x="80647" y="27442"/>
                </a:lnTo>
                <a:lnTo>
                  <a:pt x="80424" y="27487"/>
                </a:lnTo>
                <a:lnTo>
                  <a:pt x="80209" y="27576"/>
                </a:lnTo>
                <a:lnTo>
                  <a:pt x="80138" y="27630"/>
                </a:lnTo>
                <a:lnTo>
                  <a:pt x="79950" y="27817"/>
                </a:lnTo>
                <a:lnTo>
                  <a:pt x="79540" y="28156"/>
                </a:lnTo>
                <a:lnTo>
                  <a:pt x="78897" y="28594"/>
                </a:lnTo>
                <a:lnTo>
                  <a:pt x="77977" y="29032"/>
                </a:lnTo>
                <a:lnTo>
                  <a:pt x="76995" y="29344"/>
                </a:lnTo>
                <a:lnTo>
                  <a:pt x="76486" y="29433"/>
                </a:lnTo>
                <a:lnTo>
                  <a:pt x="75396" y="29603"/>
                </a:lnTo>
                <a:lnTo>
                  <a:pt x="73744" y="29773"/>
                </a:lnTo>
                <a:lnTo>
                  <a:pt x="72637" y="29835"/>
                </a:lnTo>
                <a:lnTo>
                  <a:pt x="72083" y="29844"/>
                </a:lnTo>
                <a:lnTo>
                  <a:pt x="69145" y="29880"/>
                </a:lnTo>
                <a:lnTo>
                  <a:pt x="63251" y="29889"/>
                </a:lnTo>
                <a:lnTo>
                  <a:pt x="60305" y="29889"/>
                </a:lnTo>
                <a:lnTo>
                  <a:pt x="56777" y="29871"/>
                </a:lnTo>
                <a:lnTo>
                  <a:pt x="53250" y="29889"/>
                </a:lnTo>
                <a:lnTo>
                  <a:pt x="52482" y="29925"/>
                </a:lnTo>
                <a:lnTo>
                  <a:pt x="50955" y="30103"/>
                </a:lnTo>
                <a:lnTo>
                  <a:pt x="50196" y="30166"/>
                </a:lnTo>
                <a:lnTo>
                  <a:pt x="48642" y="30228"/>
                </a:lnTo>
                <a:lnTo>
                  <a:pt x="45534" y="30318"/>
                </a:lnTo>
                <a:lnTo>
                  <a:pt x="43990" y="30389"/>
                </a:lnTo>
                <a:lnTo>
                  <a:pt x="41462" y="30541"/>
                </a:lnTo>
                <a:lnTo>
                  <a:pt x="36399" y="30871"/>
                </a:lnTo>
                <a:lnTo>
                  <a:pt x="33872" y="30978"/>
                </a:lnTo>
                <a:lnTo>
                  <a:pt x="33184" y="30996"/>
                </a:lnTo>
                <a:lnTo>
                  <a:pt x="31818" y="30960"/>
                </a:lnTo>
                <a:lnTo>
                  <a:pt x="29755" y="30827"/>
                </a:lnTo>
                <a:lnTo>
                  <a:pt x="28389" y="30719"/>
                </a:lnTo>
                <a:lnTo>
                  <a:pt x="27273" y="30648"/>
                </a:lnTo>
                <a:lnTo>
                  <a:pt x="25049" y="30559"/>
                </a:lnTo>
                <a:lnTo>
                  <a:pt x="22817" y="30541"/>
                </a:lnTo>
                <a:lnTo>
                  <a:pt x="20593" y="30621"/>
                </a:lnTo>
                <a:lnTo>
                  <a:pt x="19477" y="30702"/>
                </a:lnTo>
                <a:lnTo>
                  <a:pt x="18896" y="30746"/>
                </a:lnTo>
                <a:lnTo>
                  <a:pt x="17735" y="30746"/>
                </a:lnTo>
                <a:lnTo>
                  <a:pt x="16575" y="30728"/>
                </a:lnTo>
                <a:lnTo>
                  <a:pt x="15423" y="30746"/>
                </a:lnTo>
                <a:lnTo>
                  <a:pt x="14842" y="30791"/>
                </a:lnTo>
                <a:lnTo>
                  <a:pt x="14029" y="30862"/>
                </a:lnTo>
                <a:lnTo>
                  <a:pt x="12413" y="30943"/>
                </a:lnTo>
                <a:lnTo>
                  <a:pt x="10806" y="30943"/>
                </a:lnTo>
                <a:lnTo>
                  <a:pt x="9189" y="30844"/>
                </a:lnTo>
                <a:lnTo>
                  <a:pt x="8377" y="30755"/>
                </a:lnTo>
                <a:lnTo>
                  <a:pt x="7868" y="30684"/>
                </a:lnTo>
                <a:lnTo>
                  <a:pt x="6921" y="30460"/>
                </a:lnTo>
                <a:lnTo>
                  <a:pt x="6064" y="30139"/>
                </a:lnTo>
                <a:lnTo>
                  <a:pt x="5305" y="29719"/>
                </a:lnTo>
                <a:lnTo>
                  <a:pt x="4617" y="29183"/>
                </a:lnTo>
                <a:lnTo>
                  <a:pt x="4019" y="28549"/>
                </a:lnTo>
                <a:lnTo>
                  <a:pt x="3501" y="27799"/>
                </a:lnTo>
                <a:lnTo>
                  <a:pt x="3072" y="26942"/>
                </a:lnTo>
                <a:lnTo>
                  <a:pt x="2885" y="26469"/>
                </a:lnTo>
                <a:lnTo>
                  <a:pt x="2706" y="25978"/>
                </a:lnTo>
                <a:lnTo>
                  <a:pt x="2429" y="24995"/>
                </a:lnTo>
                <a:lnTo>
                  <a:pt x="2215" y="24004"/>
                </a:lnTo>
                <a:lnTo>
                  <a:pt x="2072" y="23004"/>
                </a:lnTo>
                <a:lnTo>
                  <a:pt x="1983" y="22004"/>
                </a:lnTo>
                <a:lnTo>
                  <a:pt x="1947" y="21004"/>
                </a:lnTo>
                <a:lnTo>
                  <a:pt x="1983" y="19486"/>
                </a:lnTo>
                <a:lnTo>
                  <a:pt x="2063" y="18459"/>
                </a:lnTo>
                <a:lnTo>
                  <a:pt x="2099" y="17958"/>
                </a:lnTo>
                <a:lnTo>
                  <a:pt x="2135" y="16940"/>
                </a:lnTo>
                <a:lnTo>
                  <a:pt x="2135" y="15422"/>
                </a:lnTo>
                <a:lnTo>
                  <a:pt x="2153" y="14404"/>
                </a:lnTo>
                <a:lnTo>
                  <a:pt x="2179" y="13529"/>
                </a:lnTo>
                <a:lnTo>
                  <a:pt x="2224" y="12225"/>
                </a:lnTo>
                <a:lnTo>
                  <a:pt x="2295" y="11359"/>
                </a:lnTo>
                <a:lnTo>
                  <a:pt x="2367" y="10931"/>
                </a:lnTo>
                <a:lnTo>
                  <a:pt x="2483" y="10323"/>
                </a:lnTo>
                <a:lnTo>
                  <a:pt x="2822" y="9198"/>
                </a:lnTo>
                <a:lnTo>
                  <a:pt x="3287" y="8180"/>
                </a:lnTo>
                <a:lnTo>
                  <a:pt x="3885" y="7269"/>
                </a:lnTo>
                <a:lnTo>
                  <a:pt x="4599" y="6466"/>
                </a:lnTo>
                <a:lnTo>
                  <a:pt x="5439" y="5778"/>
                </a:lnTo>
                <a:lnTo>
                  <a:pt x="6403" y="5207"/>
                </a:lnTo>
                <a:lnTo>
                  <a:pt x="7484" y="4751"/>
                </a:lnTo>
                <a:lnTo>
                  <a:pt x="8064" y="4573"/>
                </a:lnTo>
                <a:lnTo>
                  <a:pt x="8636" y="4421"/>
                </a:lnTo>
                <a:lnTo>
                  <a:pt x="9806" y="4206"/>
                </a:lnTo>
                <a:lnTo>
                  <a:pt x="11601" y="4019"/>
                </a:lnTo>
                <a:lnTo>
                  <a:pt x="12788" y="3938"/>
                </a:lnTo>
                <a:lnTo>
                  <a:pt x="16003" y="3742"/>
                </a:lnTo>
                <a:lnTo>
                  <a:pt x="20816" y="3501"/>
                </a:lnTo>
                <a:lnTo>
                  <a:pt x="24022" y="3304"/>
                </a:lnTo>
                <a:lnTo>
                  <a:pt x="25621" y="3179"/>
                </a:lnTo>
                <a:lnTo>
                  <a:pt x="27219" y="3045"/>
                </a:lnTo>
                <a:lnTo>
                  <a:pt x="30407" y="2840"/>
                </a:lnTo>
                <a:lnTo>
                  <a:pt x="33604" y="2724"/>
                </a:lnTo>
                <a:lnTo>
                  <a:pt x="35997" y="2724"/>
                </a:lnTo>
                <a:lnTo>
                  <a:pt x="37596" y="2769"/>
                </a:lnTo>
                <a:lnTo>
                  <a:pt x="38390" y="2813"/>
                </a:lnTo>
                <a:lnTo>
                  <a:pt x="39230" y="2858"/>
                </a:lnTo>
                <a:lnTo>
                  <a:pt x="40891" y="2867"/>
                </a:lnTo>
                <a:lnTo>
                  <a:pt x="42543" y="2787"/>
                </a:lnTo>
                <a:lnTo>
                  <a:pt x="44186" y="2617"/>
                </a:lnTo>
                <a:lnTo>
                  <a:pt x="45008" y="2492"/>
                </a:lnTo>
                <a:lnTo>
                  <a:pt x="46186" y="2322"/>
                </a:lnTo>
                <a:lnTo>
                  <a:pt x="48544" y="2063"/>
                </a:lnTo>
                <a:lnTo>
                  <a:pt x="50901" y="1911"/>
                </a:lnTo>
                <a:lnTo>
                  <a:pt x="53259" y="1840"/>
                </a:lnTo>
                <a:lnTo>
                  <a:pt x="55616" y="1858"/>
                </a:lnTo>
                <a:lnTo>
                  <a:pt x="57983" y="1929"/>
                </a:lnTo>
                <a:lnTo>
                  <a:pt x="61519" y="2117"/>
                </a:lnTo>
                <a:lnTo>
                  <a:pt x="63885" y="2286"/>
                </a:lnTo>
                <a:lnTo>
                  <a:pt x="66180" y="2465"/>
                </a:lnTo>
                <a:lnTo>
                  <a:pt x="70770" y="2778"/>
                </a:lnTo>
                <a:lnTo>
                  <a:pt x="73074" y="2876"/>
                </a:lnTo>
                <a:lnTo>
                  <a:pt x="73601" y="2894"/>
                </a:lnTo>
                <a:lnTo>
                  <a:pt x="74637" y="2992"/>
                </a:lnTo>
                <a:lnTo>
                  <a:pt x="75646" y="3179"/>
                </a:lnTo>
                <a:lnTo>
                  <a:pt x="76629" y="3465"/>
                </a:lnTo>
                <a:lnTo>
                  <a:pt x="77102" y="3662"/>
                </a:lnTo>
                <a:lnTo>
                  <a:pt x="77459" y="3822"/>
                </a:lnTo>
                <a:lnTo>
                  <a:pt x="78156" y="4180"/>
                </a:lnTo>
                <a:lnTo>
                  <a:pt x="78790" y="4581"/>
                </a:lnTo>
                <a:lnTo>
                  <a:pt x="79379" y="5046"/>
                </a:lnTo>
                <a:lnTo>
                  <a:pt x="79897" y="5573"/>
                </a:lnTo>
                <a:lnTo>
                  <a:pt x="80334" y="6171"/>
                </a:lnTo>
                <a:lnTo>
                  <a:pt x="80683" y="6841"/>
                </a:lnTo>
                <a:lnTo>
                  <a:pt x="80942" y="7600"/>
                </a:lnTo>
                <a:lnTo>
                  <a:pt x="81031" y="8019"/>
                </a:lnTo>
                <a:lnTo>
                  <a:pt x="81120" y="8493"/>
                </a:lnTo>
                <a:lnTo>
                  <a:pt x="81290" y="9439"/>
                </a:lnTo>
                <a:lnTo>
                  <a:pt x="81344" y="9913"/>
                </a:lnTo>
                <a:lnTo>
                  <a:pt x="81558" y="12690"/>
                </a:lnTo>
                <a:lnTo>
                  <a:pt x="81987" y="18235"/>
                </a:lnTo>
                <a:lnTo>
                  <a:pt x="82165" y="21013"/>
                </a:lnTo>
                <a:lnTo>
                  <a:pt x="82201" y="21647"/>
                </a:lnTo>
                <a:lnTo>
                  <a:pt x="82201" y="22906"/>
                </a:lnTo>
                <a:lnTo>
                  <a:pt x="82112" y="23843"/>
                </a:lnTo>
                <a:lnTo>
                  <a:pt x="81995" y="24459"/>
                </a:lnTo>
                <a:lnTo>
                  <a:pt x="81835" y="25067"/>
                </a:lnTo>
                <a:lnTo>
                  <a:pt x="81620" y="25674"/>
                </a:lnTo>
                <a:lnTo>
                  <a:pt x="81478" y="25978"/>
                </a:lnTo>
                <a:lnTo>
                  <a:pt x="81460" y="26058"/>
                </a:lnTo>
                <a:lnTo>
                  <a:pt x="81504" y="26290"/>
                </a:lnTo>
                <a:lnTo>
                  <a:pt x="81719" y="26674"/>
                </a:lnTo>
                <a:lnTo>
                  <a:pt x="81897" y="26879"/>
                </a:lnTo>
                <a:lnTo>
                  <a:pt x="81951" y="26924"/>
                </a:lnTo>
                <a:lnTo>
                  <a:pt x="82129" y="26960"/>
                </a:lnTo>
                <a:lnTo>
                  <a:pt x="82353" y="26951"/>
                </a:lnTo>
                <a:lnTo>
                  <a:pt x="82540" y="26897"/>
                </a:lnTo>
                <a:lnTo>
                  <a:pt x="82603" y="26853"/>
                </a:lnTo>
                <a:lnTo>
                  <a:pt x="82862" y="26594"/>
                </a:lnTo>
                <a:lnTo>
                  <a:pt x="83219" y="26156"/>
                </a:lnTo>
                <a:lnTo>
                  <a:pt x="83389" y="25844"/>
                </a:lnTo>
                <a:lnTo>
                  <a:pt x="83433" y="25674"/>
                </a:lnTo>
                <a:lnTo>
                  <a:pt x="83612" y="24843"/>
                </a:lnTo>
                <a:lnTo>
                  <a:pt x="83817" y="23575"/>
                </a:lnTo>
                <a:lnTo>
                  <a:pt x="83889" y="22727"/>
                </a:lnTo>
                <a:lnTo>
                  <a:pt x="83898" y="22298"/>
                </a:lnTo>
                <a:lnTo>
                  <a:pt x="83889" y="20879"/>
                </a:lnTo>
                <a:lnTo>
                  <a:pt x="83737" y="18030"/>
                </a:lnTo>
                <a:lnTo>
                  <a:pt x="83630" y="16601"/>
                </a:lnTo>
                <a:lnTo>
                  <a:pt x="83487" y="14601"/>
                </a:lnTo>
                <a:lnTo>
                  <a:pt x="83138" y="10582"/>
                </a:lnTo>
                <a:lnTo>
                  <a:pt x="82915" y="8582"/>
                </a:lnTo>
                <a:lnTo>
                  <a:pt x="82853" y="8189"/>
                </a:lnTo>
                <a:lnTo>
                  <a:pt x="82692" y="7448"/>
                </a:lnTo>
                <a:lnTo>
                  <a:pt x="82478" y="6742"/>
                </a:lnTo>
                <a:lnTo>
                  <a:pt x="82201" y="6082"/>
                </a:lnTo>
                <a:lnTo>
                  <a:pt x="81870" y="5465"/>
                </a:lnTo>
                <a:lnTo>
                  <a:pt x="81495" y="4885"/>
                </a:lnTo>
                <a:lnTo>
                  <a:pt x="81067" y="4358"/>
                </a:lnTo>
                <a:lnTo>
                  <a:pt x="80602" y="3867"/>
                </a:lnTo>
                <a:lnTo>
                  <a:pt x="80093" y="3421"/>
                </a:lnTo>
                <a:lnTo>
                  <a:pt x="79549" y="3019"/>
                </a:lnTo>
                <a:lnTo>
                  <a:pt x="78977" y="2661"/>
                </a:lnTo>
                <a:lnTo>
                  <a:pt x="78370" y="2349"/>
                </a:lnTo>
                <a:lnTo>
                  <a:pt x="77736" y="2081"/>
                </a:lnTo>
                <a:lnTo>
                  <a:pt x="77075" y="1858"/>
                </a:lnTo>
                <a:lnTo>
                  <a:pt x="76405" y="1679"/>
                </a:lnTo>
                <a:lnTo>
                  <a:pt x="75709" y="1554"/>
                </a:lnTo>
                <a:lnTo>
                  <a:pt x="75360" y="1510"/>
                </a:lnTo>
                <a:lnTo>
                  <a:pt x="73262" y="1268"/>
                </a:lnTo>
                <a:lnTo>
                  <a:pt x="69065" y="911"/>
                </a:lnTo>
                <a:lnTo>
                  <a:pt x="66966" y="759"/>
                </a:lnTo>
                <a:lnTo>
                  <a:pt x="64278" y="563"/>
                </a:lnTo>
                <a:lnTo>
                  <a:pt x="58903" y="224"/>
                </a:lnTo>
                <a:lnTo>
                  <a:pt x="56206" y="90"/>
                </a:lnTo>
                <a:lnTo>
                  <a:pt x="54893" y="45"/>
                </a:lnTo>
                <a:lnTo>
                  <a:pt x="52277" y="0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179;p33"/>
          <p:cNvSpPr/>
          <p:nvPr/>
        </p:nvSpPr>
        <p:spPr>
          <a:xfrm rot="-3737778" flipH="1">
            <a:off x="9217574" y="3355326"/>
            <a:ext cx="291385" cy="169065"/>
          </a:xfrm>
          <a:custGeom>
            <a:avLst/>
            <a:gdLst/>
            <a:ahLst/>
            <a:cxnLst/>
            <a:rect l="l" t="t" r="r" b="b"/>
            <a:pathLst>
              <a:path w="29937" h="12370" extrusionOk="0">
                <a:moveTo>
                  <a:pt x="1364" y="1"/>
                </a:moveTo>
                <a:lnTo>
                  <a:pt x="1255" y="8"/>
                </a:lnTo>
                <a:lnTo>
                  <a:pt x="1146" y="22"/>
                </a:lnTo>
                <a:lnTo>
                  <a:pt x="1037" y="51"/>
                </a:lnTo>
                <a:lnTo>
                  <a:pt x="928" y="80"/>
                </a:lnTo>
                <a:lnTo>
                  <a:pt x="830" y="117"/>
                </a:lnTo>
                <a:lnTo>
                  <a:pt x="731" y="160"/>
                </a:lnTo>
                <a:lnTo>
                  <a:pt x="622" y="218"/>
                </a:lnTo>
                <a:lnTo>
                  <a:pt x="524" y="284"/>
                </a:lnTo>
                <a:lnTo>
                  <a:pt x="437" y="356"/>
                </a:lnTo>
                <a:lnTo>
                  <a:pt x="339" y="436"/>
                </a:lnTo>
                <a:lnTo>
                  <a:pt x="251" y="531"/>
                </a:lnTo>
                <a:lnTo>
                  <a:pt x="164" y="625"/>
                </a:lnTo>
                <a:lnTo>
                  <a:pt x="110" y="720"/>
                </a:lnTo>
                <a:lnTo>
                  <a:pt x="55" y="814"/>
                </a:lnTo>
                <a:lnTo>
                  <a:pt x="22" y="901"/>
                </a:lnTo>
                <a:lnTo>
                  <a:pt x="0" y="981"/>
                </a:lnTo>
                <a:lnTo>
                  <a:pt x="0" y="1068"/>
                </a:lnTo>
                <a:lnTo>
                  <a:pt x="0" y="1148"/>
                </a:lnTo>
                <a:lnTo>
                  <a:pt x="22" y="1228"/>
                </a:lnTo>
                <a:lnTo>
                  <a:pt x="44" y="1301"/>
                </a:lnTo>
                <a:lnTo>
                  <a:pt x="88" y="1373"/>
                </a:lnTo>
                <a:lnTo>
                  <a:pt x="131" y="1446"/>
                </a:lnTo>
                <a:lnTo>
                  <a:pt x="186" y="1518"/>
                </a:lnTo>
                <a:lnTo>
                  <a:pt x="251" y="1584"/>
                </a:lnTo>
                <a:lnTo>
                  <a:pt x="328" y="1656"/>
                </a:lnTo>
                <a:lnTo>
                  <a:pt x="404" y="1722"/>
                </a:lnTo>
                <a:lnTo>
                  <a:pt x="590" y="1845"/>
                </a:lnTo>
                <a:lnTo>
                  <a:pt x="786" y="1962"/>
                </a:lnTo>
                <a:lnTo>
                  <a:pt x="993" y="2078"/>
                </a:lnTo>
                <a:lnTo>
                  <a:pt x="1222" y="2187"/>
                </a:lnTo>
                <a:lnTo>
                  <a:pt x="1670" y="2397"/>
                </a:lnTo>
                <a:lnTo>
                  <a:pt x="2095" y="2593"/>
                </a:lnTo>
                <a:lnTo>
                  <a:pt x="4834" y="3930"/>
                </a:lnTo>
                <a:lnTo>
                  <a:pt x="6197" y="4591"/>
                </a:lnTo>
                <a:lnTo>
                  <a:pt x="7583" y="5244"/>
                </a:lnTo>
                <a:lnTo>
                  <a:pt x="8968" y="5891"/>
                </a:lnTo>
                <a:lnTo>
                  <a:pt x="10354" y="6523"/>
                </a:lnTo>
                <a:lnTo>
                  <a:pt x="11761" y="7147"/>
                </a:lnTo>
                <a:lnTo>
                  <a:pt x="12470" y="7452"/>
                </a:lnTo>
                <a:lnTo>
                  <a:pt x="13190" y="7757"/>
                </a:lnTo>
                <a:lnTo>
                  <a:pt x="13900" y="8048"/>
                </a:lnTo>
                <a:lnTo>
                  <a:pt x="14620" y="8346"/>
                </a:lnTo>
                <a:lnTo>
                  <a:pt x="15351" y="8629"/>
                </a:lnTo>
                <a:lnTo>
                  <a:pt x="16082" y="8912"/>
                </a:lnTo>
                <a:lnTo>
                  <a:pt x="16812" y="9188"/>
                </a:lnTo>
                <a:lnTo>
                  <a:pt x="17554" y="9457"/>
                </a:lnTo>
                <a:lnTo>
                  <a:pt x="18296" y="9718"/>
                </a:lnTo>
                <a:lnTo>
                  <a:pt x="19049" y="9972"/>
                </a:lnTo>
                <a:lnTo>
                  <a:pt x="19813" y="10227"/>
                </a:lnTo>
                <a:lnTo>
                  <a:pt x="20576" y="10466"/>
                </a:lnTo>
                <a:lnTo>
                  <a:pt x="21340" y="10706"/>
                </a:lnTo>
                <a:lnTo>
                  <a:pt x="22126" y="10931"/>
                </a:lnTo>
                <a:lnTo>
                  <a:pt x="22900" y="11149"/>
                </a:lnTo>
                <a:lnTo>
                  <a:pt x="23697" y="11360"/>
                </a:lnTo>
                <a:lnTo>
                  <a:pt x="24493" y="11563"/>
                </a:lnTo>
                <a:lnTo>
                  <a:pt x="25300" y="11759"/>
                </a:lnTo>
                <a:lnTo>
                  <a:pt x="26391" y="12006"/>
                </a:lnTo>
                <a:lnTo>
                  <a:pt x="27493" y="12231"/>
                </a:lnTo>
                <a:lnTo>
                  <a:pt x="27700" y="12268"/>
                </a:lnTo>
                <a:lnTo>
                  <a:pt x="27951" y="12297"/>
                </a:lnTo>
                <a:lnTo>
                  <a:pt x="28268" y="12326"/>
                </a:lnTo>
                <a:lnTo>
                  <a:pt x="28682" y="12369"/>
                </a:lnTo>
                <a:lnTo>
                  <a:pt x="28824" y="12304"/>
                </a:lnTo>
                <a:lnTo>
                  <a:pt x="29010" y="12238"/>
                </a:lnTo>
                <a:lnTo>
                  <a:pt x="29206" y="12166"/>
                </a:lnTo>
                <a:lnTo>
                  <a:pt x="29413" y="12086"/>
                </a:lnTo>
                <a:lnTo>
                  <a:pt x="29610" y="11999"/>
                </a:lnTo>
                <a:lnTo>
                  <a:pt x="29697" y="11955"/>
                </a:lnTo>
                <a:lnTo>
                  <a:pt x="29773" y="11904"/>
                </a:lnTo>
                <a:lnTo>
                  <a:pt x="29828" y="11861"/>
                </a:lnTo>
                <a:lnTo>
                  <a:pt x="29882" y="11810"/>
                </a:lnTo>
                <a:lnTo>
                  <a:pt x="29915" y="11759"/>
                </a:lnTo>
                <a:lnTo>
                  <a:pt x="29937" y="11701"/>
                </a:lnTo>
                <a:lnTo>
                  <a:pt x="29937" y="11628"/>
                </a:lnTo>
                <a:lnTo>
                  <a:pt x="29937" y="11541"/>
                </a:lnTo>
                <a:lnTo>
                  <a:pt x="29926" y="11461"/>
                </a:lnTo>
                <a:lnTo>
                  <a:pt x="29893" y="11374"/>
                </a:lnTo>
                <a:lnTo>
                  <a:pt x="29861" y="11280"/>
                </a:lnTo>
                <a:lnTo>
                  <a:pt x="29828" y="11193"/>
                </a:lnTo>
                <a:lnTo>
                  <a:pt x="29773" y="11098"/>
                </a:lnTo>
                <a:lnTo>
                  <a:pt x="29719" y="11011"/>
                </a:lnTo>
                <a:lnTo>
                  <a:pt x="29664" y="10924"/>
                </a:lnTo>
                <a:lnTo>
                  <a:pt x="29588" y="10844"/>
                </a:lnTo>
                <a:lnTo>
                  <a:pt x="29512" y="10764"/>
                </a:lnTo>
                <a:lnTo>
                  <a:pt x="29435" y="10691"/>
                </a:lnTo>
                <a:lnTo>
                  <a:pt x="29359" y="10626"/>
                </a:lnTo>
                <a:lnTo>
                  <a:pt x="29272" y="10568"/>
                </a:lnTo>
                <a:lnTo>
                  <a:pt x="29173" y="10517"/>
                </a:lnTo>
                <a:lnTo>
                  <a:pt x="29086" y="10474"/>
                </a:lnTo>
                <a:lnTo>
                  <a:pt x="28770" y="10350"/>
                </a:lnTo>
                <a:lnTo>
                  <a:pt x="28442" y="10234"/>
                </a:lnTo>
                <a:lnTo>
                  <a:pt x="27799" y="10009"/>
                </a:lnTo>
                <a:lnTo>
                  <a:pt x="27133" y="9798"/>
                </a:lnTo>
                <a:lnTo>
                  <a:pt x="26468" y="9588"/>
                </a:lnTo>
                <a:lnTo>
                  <a:pt x="25802" y="9384"/>
                </a:lnTo>
                <a:lnTo>
                  <a:pt x="25137" y="9166"/>
                </a:lnTo>
                <a:lnTo>
                  <a:pt x="24493" y="8948"/>
                </a:lnTo>
                <a:lnTo>
                  <a:pt x="24166" y="8832"/>
                </a:lnTo>
                <a:lnTo>
                  <a:pt x="23849" y="8709"/>
                </a:lnTo>
                <a:lnTo>
                  <a:pt x="21351" y="7714"/>
                </a:lnTo>
                <a:lnTo>
                  <a:pt x="18853" y="6719"/>
                </a:lnTo>
                <a:lnTo>
                  <a:pt x="13856" y="4721"/>
                </a:lnTo>
                <a:lnTo>
                  <a:pt x="8870" y="2717"/>
                </a:lnTo>
                <a:lnTo>
                  <a:pt x="3873" y="720"/>
                </a:lnTo>
                <a:lnTo>
                  <a:pt x="3448" y="545"/>
                </a:lnTo>
                <a:lnTo>
                  <a:pt x="2990" y="356"/>
                </a:lnTo>
                <a:lnTo>
                  <a:pt x="2761" y="269"/>
                </a:lnTo>
                <a:lnTo>
                  <a:pt x="2532" y="189"/>
                </a:lnTo>
                <a:lnTo>
                  <a:pt x="2292" y="124"/>
                </a:lnTo>
                <a:lnTo>
                  <a:pt x="2062" y="66"/>
                </a:lnTo>
                <a:lnTo>
                  <a:pt x="1822" y="22"/>
                </a:lnTo>
                <a:lnTo>
                  <a:pt x="1713" y="8"/>
                </a:lnTo>
                <a:lnTo>
                  <a:pt x="1593" y="1"/>
                </a:lnTo>
                <a:close/>
              </a:path>
            </a:pathLst>
          </a:cu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6970427" y="2158583"/>
            <a:ext cx="30130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3200" dirty="0" smtClean="0"/>
              <a:t>Secde Çeşitleri</a:t>
            </a:r>
            <a:endParaRPr lang="tr-TR" sz="3200" dirty="0" smtClean="0"/>
          </a:p>
        </p:txBody>
      </p:sp>
      <p:grpSp>
        <p:nvGrpSpPr>
          <p:cNvPr id="29" name="Google Shape;2312;p88"/>
          <p:cNvGrpSpPr/>
          <p:nvPr/>
        </p:nvGrpSpPr>
        <p:grpSpPr>
          <a:xfrm rot="21029584" flipH="1">
            <a:off x="266622" y="1734904"/>
            <a:ext cx="3709743" cy="3537006"/>
            <a:chOff x="1626000" y="605300"/>
            <a:chExt cx="4068375" cy="4132125"/>
          </a:xfrm>
        </p:grpSpPr>
        <p:sp>
          <p:nvSpPr>
            <p:cNvPr id="30" name="Google Shape;2313;p88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rgbClr val="FEDFE3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2314;p88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CF8890">
                <a:alpha val="5923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32" name="Dikdörtgen 31"/>
          <p:cNvSpPr/>
          <p:nvPr/>
        </p:nvSpPr>
        <p:spPr>
          <a:xfrm>
            <a:off x="334780" y="2582704"/>
            <a:ext cx="35027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/>
              <a:t>“Kulun Rabbine en yakın olduğu an, secde hâlidir.”</a:t>
            </a:r>
          </a:p>
          <a:p>
            <a:pPr algn="r"/>
            <a:r>
              <a:rPr lang="tr-TR" sz="2400" dirty="0" smtClean="0"/>
              <a:t>Hz. Muhammed (sav)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9095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 35"/>
          <p:cNvGrpSpPr/>
          <p:nvPr/>
        </p:nvGrpSpPr>
        <p:grpSpPr>
          <a:xfrm>
            <a:off x="236694" y="1927655"/>
            <a:ext cx="1795124" cy="2672907"/>
            <a:chOff x="386595" y="2062566"/>
            <a:chExt cx="1795124" cy="2672907"/>
          </a:xfrm>
        </p:grpSpPr>
        <p:sp>
          <p:nvSpPr>
            <p:cNvPr id="2" name="Google Shape;209;p18"/>
            <p:cNvSpPr/>
            <p:nvPr/>
          </p:nvSpPr>
          <p:spPr>
            <a:xfrm>
              <a:off x="678670" y="2062566"/>
              <a:ext cx="1207697" cy="885025"/>
            </a:xfrm>
            <a:custGeom>
              <a:avLst/>
              <a:gdLst/>
              <a:ahLst/>
              <a:cxnLst/>
              <a:rect l="l" t="t" r="r" b="b"/>
              <a:pathLst>
                <a:path w="42739" h="35401" extrusionOk="0">
                  <a:moveTo>
                    <a:pt x="448" y="0"/>
                  </a:moveTo>
                  <a:cubicBezTo>
                    <a:pt x="238" y="0"/>
                    <a:pt x="238" y="106"/>
                    <a:pt x="238" y="342"/>
                  </a:cubicBezTo>
                  <a:cubicBezTo>
                    <a:pt x="132" y="342"/>
                    <a:pt x="1" y="448"/>
                    <a:pt x="132" y="553"/>
                  </a:cubicBezTo>
                  <a:lnTo>
                    <a:pt x="132" y="13361"/>
                  </a:lnTo>
                  <a:lnTo>
                    <a:pt x="132" y="26090"/>
                  </a:lnTo>
                  <a:lnTo>
                    <a:pt x="132" y="33217"/>
                  </a:lnTo>
                  <a:lnTo>
                    <a:pt x="132" y="33428"/>
                  </a:lnTo>
                  <a:cubicBezTo>
                    <a:pt x="238" y="33533"/>
                    <a:pt x="238" y="33533"/>
                    <a:pt x="343" y="33533"/>
                  </a:cubicBezTo>
                  <a:cubicBezTo>
                    <a:pt x="5603" y="33980"/>
                    <a:pt x="10758" y="34296"/>
                    <a:pt x="16018" y="34638"/>
                  </a:cubicBezTo>
                  <a:cubicBezTo>
                    <a:pt x="21172" y="34848"/>
                    <a:pt x="26432" y="35058"/>
                    <a:pt x="31561" y="35190"/>
                  </a:cubicBezTo>
                  <a:cubicBezTo>
                    <a:pt x="34533" y="35295"/>
                    <a:pt x="37478" y="35295"/>
                    <a:pt x="40450" y="35400"/>
                  </a:cubicBezTo>
                  <a:cubicBezTo>
                    <a:pt x="40556" y="35400"/>
                    <a:pt x="40661" y="35295"/>
                    <a:pt x="40661" y="35058"/>
                  </a:cubicBezTo>
                  <a:cubicBezTo>
                    <a:pt x="40766" y="34953"/>
                    <a:pt x="40766" y="34848"/>
                    <a:pt x="40766" y="34743"/>
                  </a:cubicBezTo>
                  <a:lnTo>
                    <a:pt x="40661" y="34743"/>
                  </a:lnTo>
                  <a:cubicBezTo>
                    <a:pt x="41108" y="30245"/>
                    <a:pt x="41555" y="25853"/>
                    <a:pt x="41765" y="21488"/>
                  </a:cubicBezTo>
                  <a:cubicBezTo>
                    <a:pt x="42081" y="16990"/>
                    <a:pt x="42318" y="12493"/>
                    <a:pt x="42528" y="7996"/>
                  </a:cubicBezTo>
                  <a:cubicBezTo>
                    <a:pt x="42633" y="5366"/>
                    <a:pt x="42633" y="2841"/>
                    <a:pt x="42738" y="211"/>
                  </a:cubicBezTo>
                  <a:cubicBezTo>
                    <a:pt x="42738" y="106"/>
                    <a:pt x="42633" y="106"/>
                    <a:pt x="4263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</a:t>
              </a: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" name="Google Shape;210;p18"/>
            <p:cNvSpPr/>
            <p:nvPr/>
          </p:nvSpPr>
          <p:spPr>
            <a:xfrm>
              <a:off x="706595" y="2062578"/>
              <a:ext cx="1207697" cy="885025"/>
            </a:xfrm>
            <a:custGeom>
              <a:avLst/>
              <a:gdLst/>
              <a:ahLst/>
              <a:cxnLst/>
              <a:rect l="l" t="t" r="r" b="b"/>
              <a:pathLst>
                <a:path w="42739" h="35401" extrusionOk="0">
                  <a:moveTo>
                    <a:pt x="448" y="0"/>
                  </a:moveTo>
                  <a:cubicBezTo>
                    <a:pt x="238" y="0"/>
                    <a:pt x="238" y="106"/>
                    <a:pt x="238" y="342"/>
                  </a:cubicBezTo>
                  <a:cubicBezTo>
                    <a:pt x="132" y="342"/>
                    <a:pt x="1" y="448"/>
                    <a:pt x="132" y="553"/>
                  </a:cubicBezTo>
                  <a:lnTo>
                    <a:pt x="132" y="13361"/>
                  </a:lnTo>
                  <a:lnTo>
                    <a:pt x="132" y="26090"/>
                  </a:lnTo>
                  <a:lnTo>
                    <a:pt x="132" y="33217"/>
                  </a:lnTo>
                  <a:lnTo>
                    <a:pt x="132" y="33428"/>
                  </a:lnTo>
                  <a:cubicBezTo>
                    <a:pt x="238" y="33533"/>
                    <a:pt x="238" y="33533"/>
                    <a:pt x="343" y="33533"/>
                  </a:cubicBezTo>
                  <a:cubicBezTo>
                    <a:pt x="5603" y="33980"/>
                    <a:pt x="10758" y="34296"/>
                    <a:pt x="16018" y="34638"/>
                  </a:cubicBezTo>
                  <a:cubicBezTo>
                    <a:pt x="21172" y="34848"/>
                    <a:pt x="26432" y="35058"/>
                    <a:pt x="31561" y="35190"/>
                  </a:cubicBezTo>
                  <a:cubicBezTo>
                    <a:pt x="34533" y="35295"/>
                    <a:pt x="37478" y="35295"/>
                    <a:pt x="40450" y="35400"/>
                  </a:cubicBezTo>
                  <a:cubicBezTo>
                    <a:pt x="40556" y="35400"/>
                    <a:pt x="40661" y="35295"/>
                    <a:pt x="40661" y="35058"/>
                  </a:cubicBezTo>
                  <a:cubicBezTo>
                    <a:pt x="40766" y="34953"/>
                    <a:pt x="40766" y="34848"/>
                    <a:pt x="40766" y="34743"/>
                  </a:cubicBezTo>
                  <a:lnTo>
                    <a:pt x="40661" y="34743"/>
                  </a:lnTo>
                  <a:cubicBezTo>
                    <a:pt x="41108" y="30245"/>
                    <a:pt x="41555" y="25853"/>
                    <a:pt x="41765" y="21488"/>
                  </a:cubicBezTo>
                  <a:cubicBezTo>
                    <a:pt x="42081" y="16990"/>
                    <a:pt x="42318" y="12493"/>
                    <a:pt x="42528" y="7996"/>
                  </a:cubicBezTo>
                  <a:cubicBezTo>
                    <a:pt x="42633" y="5366"/>
                    <a:pt x="42633" y="2841"/>
                    <a:pt x="42738" y="211"/>
                  </a:cubicBezTo>
                  <a:cubicBezTo>
                    <a:pt x="42738" y="106"/>
                    <a:pt x="42633" y="106"/>
                    <a:pt x="42633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13;p18"/>
            <p:cNvSpPr/>
            <p:nvPr/>
          </p:nvSpPr>
          <p:spPr>
            <a:xfrm>
              <a:off x="386595" y="2257152"/>
              <a:ext cx="1795124" cy="2478321"/>
            </a:xfrm>
            <a:custGeom>
              <a:avLst/>
              <a:gdLst/>
              <a:ahLst/>
              <a:cxnLst/>
              <a:rect l="l" t="t" r="r" b="b"/>
              <a:pathLst>
                <a:path w="62805" h="108746" extrusionOk="0">
                  <a:moveTo>
                    <a:pt x="51943" y="1"/>
                  </a:moveTo>
                  <a:cubicBezTo>
                    <a:pt x="51732" y="1"/>
                    <a:pt x="51732" y="422"/>
                    <a:pt x="51943" y="422"/>
                  </a:cubicBezTo>
                  <a:cubicBezTo>
                    <a:pt x="55020" y="658"/>
                    <a:pt x="58202" y="869"/>
                    <a:pt x="61253" y="974"/>
                  </a:cubicBezTo>
                  <a:cubicBezTo>
                    <a:pt x="61595" y="1079"/>
                    <a:pt x="61911" y="1079"/>
                    <a:pt x="62358" y="1079"/>
                  </a:cubicBezTo>
                  <a:cubicBezTo>
                    <a:pt x="62252" y="4367"/>
                    <a:pt x="62252" y="7549"/>
                    <a:pt x="62147" y="10731"/>
                  </a:cubicBezTo>
                  <a:cubicBezTo>
                    <a:pt x="61911" y="17306"/>
                    <a:pt x="61805" y="23776"/>
                    <a:pt x="61595" y="30246"/>
                  </a:cubicBezTo>
                  <a:cubicBezTo>
                    <a:pt x="61385" y="38662"/>
                    <a:pt x="61148" y="47104"/>
                    <a:pt x="60832" y="55441"/>
                  </a:cubicBezTo>
                  <a:cubicBezTo>
                    <a:pt x="60596" y="64304"/>
                    <a:pt x="60280" y="73194"/>
                    <a:pt x="59938" y="81952"/>
                  </a:cubicBezTo>
                  <a:cubicBezTo>
                    <a:pt x="59622" y="89947"/>
                    <a:pt x="59281" y="97968"/>
                    <a:pt x="58860" y="105964"/>
                  </a:cubicBezTo>
                  <a:cubicBezTo>
                    <a:pt x="58860" y="106726"/>
                    <a:pt x="58755" y="107489"/>
                    <a:pt x="58755" y="108252"/>
                  </a:cubicBezTo>
                  <a:cubicBezTo>
                    <a:pt x="56887" y="108252"/>
                    <a:pt x="55125" y="108146"/>
                    <a:pt x="53258" y="108041"/>
                  </a:cubicBezTo>
                  <a:cubicBezTo>
                    <a:pt x="48760" y="107936"/>
                    <a:pt x="44158" y="107699"/>
                    <a:pt x="39687" y="107489"/>
                  </a:cubicBezTo>
                  <a:cubicBezTo>
                    <a:pt x="34190" y="107279"/>
                    <a:pt x="28615" y="107042"/>
                    <a:pt x="23118" y="106831"/>
                  </a:cubicBezTo>
                  <a:cubicBezTo>
                    <a:pt x="18410" y="106726"/>
                    <a:pt x="13597" y="106516"/>
                    <a:pt x="8890" y="106279"/>
                  </a:cubicBezTo>
                  <a:cubicBezTo>
                    <a:pt x="7338" y="106279"/>
                    <a:pt x="5707" y="106174"/>
                    <a:pt x="4182" y="106174"/>
                  </a:cubicBezTo>
                  <a:cubicBezTo>
                    <a:pt x="3735" y="106069"/>
                    <a:pt x="3183" y="106069"/>
                    <a:pt x="2735" y="106069"/>
                  </a:cubicBezTo>
                  <a:cubicBezTo>
                    <a:pt x="2595" y="106069"/>
                    <a:pt x="2455" y="106022"/>
                    <a:pt x="2307" y="106022"/>
                  </a:cubicBezTo>
                  <a:cubicBezTo>
                    <a:pt x="2233" y="106022"/>
                    <a:pt x="2157" y="106034"/>
                    <a:pt x="2078" y="106069"/>
                  </a:cubicBezTo>
                  <a:cubicBezTo>
                    <a:pt x="1973" y="102124"/>
                    <a:pt x="1973" y="98179"/>
                    <a:pt x="1868" y="94339"/>
                  </a:cubicBezTo>
                  <a:cubicBezTo>
                    <a:pt x="1762" y="89736"/>
                    <a:pt x="1762" y="85134"/>
                    <a:pt x="1657" y="80637"/>
                  </a:cubicBezTo>
                  <a:cubicBezTo>
                    <a:pt x="1552" y="75824"/>
                    <a:pt x="1420" y="70879"/>
                    <a:pt x="1315" y="66066"/>
                  </a:cubicBezTo>
                  <a:cubicBezTo>
                    <a:pt x="1210" y="61148"/>
                    <a:pt x="1210" y="56204"/>
                    <a:pt x="1105" y="51391"/>
                  </a:cubicBezTo>
                  <a:cubicBezTo>
                    <a:pt x="1000" y="46552"/>
                    <a:pt x="894" y="41844"/>
                    <a:pt x="894" y="37136"/>
                  </a:cubicBezTo>
                  <a:cubicBezTo>
                    <a:pt x="763" y="32876"/>
                    <a:pt x="658" y="28589"/>
                    <a:pt x="658" y="24328"/>
                  </a:cubicBezTo>
                  <a:cubicBezTo>
                    <a:pt x="658" y="20699"/>
                    <a:pt x="553" y="17201"/>
                    <a:pt x="553" y="13572"/>
                  </a:cubicBezTo>
                  <a:lnTo>
                    <a:pt x="553" y="5682"/>
                  </a:lnTo>
                  <a:cubicBezTo>
                    <a:pt x="553" y="4261"/>
                    <a:pt x="447" y="2841"/>
                    <a:pt x="553" y="1421"/>
                  </a:cubicBezTo>
                  <a:cubicBezTo>
                    <a:pt x="553" y="1316"/>
                    <a:pt x="658" y="1184"/>
                    <a:pt x="658" y="1079"/>
                  </a:cubicBezTo>
                  <a:lnTo>
                    <a:pt x="1105" y="1079"/>
                  </a:lnTo>
                  <a:cubicBezTo>
                    <a:pt x="1744" y="1048"/>
                    <a:pt x="2386" y="1036"/>
                    <a:pt x="3028" y="1036"/>
                  </a:cubicBezTo>
                  <a:cubicBezTo>
                    <a:pt x="4580" y="1036"/>
                    <a:pt x="6136" y="1110"/>
                    <a:pt x="7680" y="1184"/>
                  </a:cubicBezTo>
                  <a:cubicBezTo>
                    <a:pt x="8548" y="1184"/>
                    <a:pt x="9442" y="1184"/>
                    <a:pt x="10310" y="1079"/>
                  </a:cubicBezTo>
                  <a:cubicBezTo>
                    <a:pt x="10520" y="1079"/>
                    <a:pt x="10520" y="658"/>
                    <a:pt x="10310" y="658"/>
                  </a:cubicBezTo>
                  <a:cubicBezTo>
                    <a:pt x="9617" y="729"/>
                    <a:pt x="8910" y="752"/>
                    <a:pt x="8198" y="752"/>
                  </a:cubicBezTo>
                  <a:cubicBezTo>
                    <a:pt x="6774" y="752"/>
                    <a:pt x="5330" y="658"/>
                    <a:pt x="3945" y="658"/>
                  </a:cubicBezTo>
                  <a:lnTo>
                    <a:pt x="763" y="658"/>
                  </a:lnTo>
                  <a:cubicBezTo>
                    <a:pt x="553" y="658"/>
                    <a:pt x="342" y="658"/>
                    <a:pt x="237" y="869"/>
                  </a:cubicBezTo>
                  <a:cubicBezTo>
                    <a:pt x="105" y="1184"/>
                    <a:pt x="105" y="1526"/>
                    <a:pt x="105" y="1842"/>
                  </a:cubicBezTo>
                  <a:lnTo>
                    <a:pt x="105" y="3814"/>
                  </a:lnTo>
                  <a:cubicBezTo>
                    <a:pt x="0" y="6129"/>
                    <a:pt x="0" y="8417"/>
                    <a:pt x="105" y="10626"/>
                  </a:cubicBezTo>
                  <a:lnTo>
                    <a:pt x="105" y="20699"/>
                  </a:lnTo>
                  <a:cubicBezTo>
                    <a:pt x="237" y="24854"/>
                    <a:pt x="237" y="28931"/>
                    <a:pt x="342" y="33086"/>
                  </a:cubicBezTo>
                  <a:cubicBezTo>
                    <a:pt x="447" y="37689"/>
                    <a:pt x="447" y="42396"/>
                    <a:pt x="553" y="47104"/>
                  </a:cubicBezTo>
                  <a:lnTo>
                    <a:pt x="894" y="61911"/>
                  </a:lnTo>
                  <a:cubicBezTo>
                    <a:pt x="894" y="66829"/>
                    <a:pt x="1000" y="71774"/>
                    <a:pt x="1105" y="76692"/>
                  </a:cubicBezTo>
                  <a:cubicBezTo>
                    <a:pt x="1210" y="81399"/>
                    <a:pt x="1315" y="86133"/>
                    <a:pt x="1315" y="90946"/>
                  </a:cubicBezTo>
                  <a:cubicBezTo>
                    <a:pt x="1420" y="95102"/>
                    <a:pt x="1552" y="99283"/>
                    <a:pt x="1657" y="103544"/>
                  </a:cubicBezTo>
                  <a:lnTo>
                    <a:pt x="1657" y="106279"/>
                  </a:lnTo>
                  <a:cubicBezTo>
                    <a:pt x="1657" y="106384"/>
                    <a:pt x="1762" y="106516"/>
                    <a:pt x="1868" y="106516"/>
                  </a:cubicBezTo>
                  <a:cubicBezTo>
                    <a:pt x="3735" y="106516"/>
                    <a:pt x="5707" y="106621"/>
                    <a:pt x="7575" y="106726"/>
                  </a:cubicBezTo>
                  <a:cubicBezTo>
                    <a:pt x="12072" y="106831"/>
                    <a:pt x="16674" y="107042"/>
                    <a:pt x="21145" y="107279"/>
                  </a:cubicBezTo>
                  <a:cubicBezTo>
                    <a:pt x="26642" y="107489"/>
                    <a:pt x="32218" y="107699"/>
                    <a:pt x="37714" y="107936"/>
                  </a:cubicBezTo>
                  <a:cubicBezTo>
                    <a:pt x="42422" y="108041"/>
                    <a:pt x="47235" y="108252"/>
                    <a:pt x="51943" y="108488"/>
                  </a:cubicBezTo>
                  <a:cubicBezTo>
                    <a:pt x="53494" y="108488"/>
                    <a:pt x="55125" y="108594"/>
                    <a:pt x="56651" y="108699"/>
                  </a:cubicBezTo>
                  <a:cubicBezTo>
                    <a:pt x="57089" y="108699"/>
                    <a:pt x="57632" y="108745"/>
                    <a:pt x="58141" y="108745"/>
                  </a:cubicBezTo>
                  <a:cubicBezTo>
                    <a:pt x="58395" y="108745"/>
                    <a:pt x="58641" y="108734"/>
                    <a:pt x="58860" y="108699"/>
                  </a:cubicBezTo>
                  <a:lnTo>
                    <a:pt x="58965" y="108699"/>
                  </a:lnTo>
                  <a:cubicBezTo>
                    <a:pt x="59070" y="108699"/>
                    <a:pt x="59175" y="108594"/>
                    <a:pt x="59175" y="108488"/>
                  </a:cubicBezTo>
                  <a:cubicBezTo>
                    <a:pt x="59622" y="100704"/>
                    <a:pt x="59938" y="92919"/>
                    <a:pt x="60280" y="85134"/>
                  </a:cubicBezTo>
                  <a:cubicBezTo>
                    <a:pt x="60596" y="76376"/>
                    <a:pt x="60937" y="67487"/>
                    <a:pt x="61148" y="58729"/>
                  </a:cubicBezTo>
                  <a:cubicBezTo>
                    <a:pt x="61490" y="50181"/>
                    <a:pt x="61700" y="41634"/>
                    <a:pt x="61911" y="33086"/>
                  </a:cubicBezTo>
                  <a:cubicBezTo>
                    <a:pt x="62147" y="26301"/>
                    <a:pt x="62358" y="19489"/>
                    <a:pt x="62568" y="12704"/>
                  </a:cubicBezTo>
                  <a:cubicBezTo>
                    <a:pt x="62568" y="8969"/>
                    <a:pt x="62700" y="5261"/>
                    <a:pt x="62805" y="1421"/>
                  </a:cubicBezTo>
                  <a:lnTo>
                    <a:pt x="62805" y="869"/>
                  </a:lnTo>
                  <a:cubicBezTo>
                    <a:pt x="62805" y="764"/>
                    <a:pt x="62700" y="658"/>
                    <a:pt x="62568" y="658"/>
                  </a:cubicBezTo>
                  <a:cubicBezTo>
                    <a:pt x="59517" y="422"/>
                    <a:pt x="56440" y="211"/>
                    <a:pt x="53258" y="1"/>
                  </a:cubicBezTo>
                  <a:close/>
                </a:path>
              </a:pathLst>
            </a:cu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Metin kutusu 34"/>
            <p:cNvSpPr txBox="1"/>
            <p:nvPr/>
          </p:nvSpPr>
          <p:spPr>
            <a:xfrm>
              <a:off x="404734" y="3297837"/>
              <a:ext cx="1663908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tr-TR" sz="3200" dirty="0" smtClean="0"/>
                <a:t>Sehiv Secdesi</a:t>
              </a:r>
              <a:endParaRPr lang="tr-TR" sz="3200" dirty="0" smtClean="0"/>
            </a:p>
          </p:txBody>
        </p:sp>
      </p:grpSp>
      <p:sp>
        <p:nvSpPr>
          <p:cNvPr id="37" name="İçerik Yer Tutucusu 2"/>
          <p:cNvSpPr txBox="1">
            <a:spLocks/>
          </p:cNvSpPr>
          <p:nvPr/>
        </p:nvSpPr>
        <p:spPr>
          <a:xfrm>
            <a:off x="2893102" y="2345047"/>
            <a:ext cx="4449312" cy="2211964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28575" cap="flat" cmpd="sng" algn="ctr">
            <a:solidFill>
              <a:srgbClr val="75CB5D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Sehiv secdesinin daha önce duydunuz mu?</a:t>
            </a:r>
            <a:endParaRPr kumimoji="0" lang="tr-TR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Grup 37"/>
          <p:cNvGrpSpPr/>
          <p:nvPr/>
        </p:nvGrpSpPr>
        <p:grpSpPr>
          <a:xfrm>
            <a:off x="6984401" y="332090"/>
            <a:ext cx="4981902" cy="5296486"/>
            <a:chOff x="6652080" y="860268"/>
            <a:chExt cx="5373665" cy="5873041"/>
          </a:xfrm>
        </p:grpSpPr>
        <p:pic>
          <p:nvPicPr>
            <p:cNvPr id="39" name="Resim 3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217" b="99157" l="233" r="100000">
                          <a14:backgroundMark x1="11047" y1="68193" x2="7442" y2="6939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52080" y="1165881"/>
              <a:ext cx="5373665" cy="5567428"/>
            </a:xfrm>
            <a:prstGeom prst="rect">
              <a:avLst/>
            </a:prstGeom>
          </p:spPr>
        </p:pic>
        <p:pic>
          <p:nvPicPr>
            <p:cNvPr id="40" name="Resim 39"/>
            <p:cNvPicPr>
              <a:picLocks noChangeAspect="1"/>
            </p:cNvPicPr>
            <p:nvPr/>
          </p:nvPicPr>
          <p:blipFill rotWithShape="1">
            <a:blip r:embed="rId4"/>
            <a:srcRect l="68239" t="9288" r="12480" b="66824"/>
            <a:stretch/>
          </p:blipFill>
          <p:spPr>
            <a:xfrm>
              <a:off x="10335492" y="860268"/>
              <a:ext cx="1579418" cy="1888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81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36694" y="743432"/>
            <a:ext cx="1795124" cy="2672907"/>
            <a:chOff x="386595" y="2062566"/>
            <a:chExt cx="1795124" cy="2672907"/>
          </a:xfrm>
        </p:grpSpPr>
        <p:sp>
          <p:nvSpPr>
            <p:cNvPr id="3" name="Google Shape;209;p18"/>
            <p:cNvSpPr/>
            <p:nvPr/>
          </p:nvSpPr>
          <p:spPr>
            <a:xfrm>
              <a:off x="678670" y="2062566"/>
              <a:ext cx="1207697" cy="885025"/>
            </a:xfrm>
            <a:custGeom>
              <a:avLst/>
              <a:gdLst/>
              <a:ahLst/>
              <a:cxnLst/>
              <a:rect l="l" t="t" r="r" b="b"/>
              <a:pathLst>
                <a:path w="42739" h="35401" extrusionOk="0">
                  <a:moveTo>
                    <a:pt x="448" y="0"/>
                  </a:moveTo>
                  <a:cubicBezTo>
                    <a:pt x="238" y="0"/>
                    <a:pt x="238" y="106"/>
                    <a:pt x="238" y="342"/>
                  </a:cubicBezTo>
                  <a:cubicBezTo>
                    <a:pt x="132" y="342"/>
                    <a:pt x="1" y="448"/>
                    <a:pt x="132" y="553"/>
                  </a:cubicBezTo>
                  <a:lnTo>
                    <a:pt x="132" y="13361"/>
                  </a:lnTo>
                  <a:lnTo>
                    <a:pt x="132" y="26090"/>
                  </a:lnTo>
                  <a:lnTo>
                    <a:pt x="132" y="33217"/>
                  </a:lnTo>
                  <a:lnTo>
                    <a:pt x="132" y="33428"/>
                  </a:lnTo>
                  <a:cubicBezTo>
                    <a:pt x="238" y="33533"/>
                    <a:pt x="238" y="33533"/>
                    <a:pt x="343" y="33533"/>
                  </a:cubicBezTo>
                  <a:cubicBezTo>
                    <a:pt x="5603" y="33980"/>
                    <a:pt x="10758" y="34296"/>
                    <a:pt x="16018" y="34638"/>
                  </a:cubicBezTo>
                  <a:cubicBezTo>
                    <a:pt x="21172" y="34848"/>
                    <a:pt x="26432" y="35058"/>
                    <a:pt x="31561" y="35190"/>
                  </a:cubicBezTo>
                  <a:cubicBezTo>
                    <a:pt x="34533" y="35295"/>
                    <a:pt x="37478" y="35295"/>
                    <a:pt x="40450" y="35400"/>
                  </a:cubicBezTo>
                  <a:cubicBezTo>
                    <a:pt x="40556" y="35400"/>
                    <a:pt x="40661" y="35295"/>
                    <a:pt x="40661" y="35058"/>
                  </a:cubicBezTo>
                  <a:cubicBezTo>
                    <a:pt x="40766" y="34953"/>
                    <a:pt x="40766" y="34848"/>
                    <a:pt x="40766" y="34743"/>
                  </a:cubicBezTo>
                  <a:lnTo>
                    <a:pt x="40661" y="34743"/>
                  </a:lnTo>
                  <a:cubicBezTo>
                    <a:pt x="41108" y="30245"/>
                    <a:pt x="41555" y="25853"/>
                    <a:pt x="41765" y="21488"/>
                  </a:cubicBezTo>
                  <a:cubicBezTo>
                    <a:pt x="42081" y="16990"/>
                    <a:pt x="42318" y="12493"/>
                    <a:pt x="42528" y="7996"/>
                  </a:cubicBezTo>
                  <a:cubicBezTo>
                    <a:pt x="42633" y="5366"/>
                    <a:pt x="42633" y="2841"/>
                    <a:pt x="42738" y="211"/>
                  </a:cubicBezTo>
                  <a:cubicBezTo>
                    <a:pt x="42738" y="106"/>
                    <a:pt x="42633" y="106"/>
                    <a:pt x="4263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tr-TR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</a:t>
              </a: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210;p18"/>
            <p:cNvSpPr/>
            <p:nvPr/>
          </p:nvSpPr>
          <p:spPr>
            <a:xfrm>
              <a:off x="706595" y="2062578"/>
              <a:ext cx="1207697" cy="885025"/>
            </a:xfrm>
            <a:custGeom>
              <a:avLst/>
              <a:gdLst/>
              <a:ahLst/>
              <a:cxnLst/>
              <a:rect l="l" t="t" r="r" b="b"/>
              <a:pathLst>
                <a:path w="42739" h="35401" extrusionOk="0">
                  <a:moveTo>
                    <a:pt x="448" y="0"/>
                  </a:moveTo>
                  <a:cubicBezTo>
                    <a:pt x="238" y="0"/>
                    <a:pt x="238" y="106"/>
                    <a:pt x="238" y="342"/>
                  </a:cubicBezTo>
                  <a:cubicBezTo>
                    <a:pt x="132" y="342"/>
                    <a:pt x="1" y="448"/>
                    <a:pt x="132" y="553"/>
                  </a:cubicBezTo>
                  <a:lnTo>
                    <a:pt x="132" y="13361"/>
                  </a:lnTo>
                  <a:lnTo>
                    <a:pt x="132" y="26090"/>
                  </a:lnTo>
                  <a:lnTo>
                    <a:pt x="132" y="33217"/>
                  </a:lnTo>
                  <a:lnTo>
                    <a:pt x="132" y="33428"/>
                  </a:lnTo>
                  <a:cubicBezTo>
                    <a:pt x="238" y="33533"/>
                    <a:pt x="238" y="33533"/>
                    <a:pt x="343" y="33533"/>
                  </a:cubicBezTo>
                  <a:cubicBezTo>
                    <a:pt x="5603" y="33980"/>
                    <a:pt x="10758" y="34296"/>
                    <a:pt x="16018" y="34638"/>
                  </a:cubicBezTo>
                  <a:cubicBezTo>
                    <a:pt x="21172" y="34848"/>
                    <a:pt x="26432" y="35058"/>
                    <a:pt x="31561" y="35190"/>
                  </a:cubicBezTo>
                  <a:cubicBezTo>
                    <a:pt x="34533" y="35295"/>
                    <a:pt x="37478" y="35295"/>
                    <a:pt x="40450" y="35400"/>
                  </a:cubicBezTo>
                  <a:cubicBezTo>
                    <a:pt x="40556" y="35400"/>
                    <a:pt x="40661" y="35295"/>
                    <a:pt x="40661" y="35058"/>
                  </a:cubicBezTo>
                  <a:cubicBezTo>
                    <a:pt x="40766" y="34953"/>
                    <a:pt x="40766" y="34848"/>
                    <a:pt x="40766" y="34743"/>
                  </a:cubicBezTo>
                  <a:lnTo>
                    <a:pt x="40661" y="34743"/>
                  </a:lnTo>
                  <a:cubicBezTo>
                    <a:pt x="41108" y="30245"/>
                    <a:pt x="41555" y="25853"/>
                    <a:pt x="41765" y="21488"/>
                  </a:cubicBezTo>
                  <a:cubicBezTo>
                    <a:pt x="42081" y="16990"/>
                    <a:pt x="42318" y="12493"/>
                    <a:pt x="42528" y="7996"/>
                  </a:cubicBezTo>
                  <a:cubicBezTo>
                    <a:pt x="42633" y="5366"/>
                    <a:pt x="42633" y="2841"/>
                    <a:pt x="42738" y="211"/>
                  </a:cubicBezTo>
                  <a:cubicBezTo>
                    <a:pt x="42738" y="106"/>
                    <a:pt x="42633" y="106"/>
                    <a:pt x="42633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13;p18"/>
            <p:cNvSpPr/>
            <p:nvPr/>
          </p:nvSpPr>
          <p:spPr>
            <a:xfrm>
              <a:off x="386595" y="2257152"/>
              <a:ext cx="1795124" cy="2478321"/>
            </a:xfrm>
            <a:custGeom>
              <a:avLst/>
              <a:gdLst/>
              <a:ahLst/>
              <a:cxnLst/>
              <a:rect l="l" t="t" r="r" b="b"/>
              <a:pathLst>
                <a:path w="62805" h="108746" extrusionOk="0">
                  <a:moveTo>
                    <a:pt x="51943" y="1"/>
                  </a:moveTo>
                  <a:cubicBezTo>
                    <a:pt x="51732" y="1"/>
                    <a:pt x="51732" y="422"/>
                    <a:pt x="51943" y="422"/>
                  </a:cubicBezTo>
                  <a:cubicBezTo>
                    <a:pt x="55020" y="658"/>
                    <a:pt x="58202" y="869"/>
                    <a:pt x="61253" y="974"/>
                  </a:cubicBezTo>
                  <a:cubicBezTo>
                    <a:pt x="61595" y="1079"/>
                    <a:pt x="61911" y="1079"/>
                    <a:pt x="62358" y="1079"/>
                  </a:cubicBezTo>
                  <a:cubicBezTo>
                    <a:pt x="62252" y="4367"/>
                    <a:pt x="62252" y="7549"/>
                    <a:pt x="62147" y="10731"/>
                  </a:cubicBezTo>
                  <a:cubicBezTo>
                    <a:pt x="61911" y="17306"/>
                    <a:pt x="61805" y="23776"/>
                    <a:pt x="61595" y="30246"/>
                  </a:cubicBezTo>
                  <a:cubicBezTo>
                    <a:pt x="61385" y="38662"/>
                    <a:pt x="61148" y="47104"/>
                    <a:pt x="60832" y="55441"/>
                  </a:cubicBezTo>
                  <a:cubicBezTo>
                    <a:pt x="60596" y="64304"/>
                    <a:pt x="60280" y="73194"/>
                    <a:pt x="59938" y="81952"/>
                  </a:cubicBezTo>
                  <a:cubicBezTo>
                    <a:pt x="59622" y="89947"/>
                    <a:pt x="59281" y="97968"/>
                    <a:pt x="58860" y="105964"/>
                  </a:cubicBezTo>
                  <a:cubicBezTo>
                    <a:pt x="58860" y="106726"/>
                    <a:pt x="58755" y="107489"/>
                    <a:pt x="58755" y="108252"/>
                  </a:cubicBezTo>
                  <a:cubicBezTo>
                    <a:pt x="56887" y="108252"/>
                    <a:pt x="55125" y="108146"/>
                    <a:pt x="53258" y="108041"/>
                  </a:cubicBezTo>
                  <a:cubicBezTo>
                    <a:pt x="48760" y="107936"/>
                    <a:pt x="44158" y="107699"/>
                    <a:pt x="39687" y="107489"/>
                  </a:cubicBezTo>
                  <a:cubicBezTo>
                    <a:pt x="34190" y="107279"/>
                    <a:pt x="28615" y="107042"/>
                    <a:pt x="23118" y="106831"/>
                  </a:cubicBezTo>
                  <a:cubicBezTo>
                    <a:pt x="18410" y="106726"/>
                    <a:pt x="13597" y="106516"/>
                    <a:pt x="8890" y="106279"/>
                  </a:cubicBezTo>
                  <a:cubicBezTo>
                    <a:pt x="7338" y="106279"/>
                    <a:pt x="5707" y="106174"/>
                    <a:pt x="4182" y="106174"/>
                  </a:cubicBezTo>
                  <a:cubicBezTo>
                    <a:pt x="3735" y="106069"/>
                    <a:pt x="3183" y="106069"/>
                    <a:pt x="2735" y="106069"/>
                  </a:cubicBezTo>
                  <a:cubicBezTo>
                    <a:pt x="2595" y="106069"/>
                    <a:pt x="2455" y="106022"/>
                    <a:pt x="2307" y="106022"/>
                  </a:cubicBezTo>
                  <a:cubicBezTo>
                    <a:pt x="2233" y="106022"/>
                    <a:pt x="2157" y="106034"/>
                    <a:pt x="2078" y="106069"/>
                  </a:cubicBezTo>
                  <a:cubicBezTo>
                    <a:pt x="1973" y="102124"/>
                    <a:pt x="1973" y="98179"/>
                    <a:pt x="1868" y="94339"/>
                  </a:cubicBezTo>
                  <a:cubicBezTo>
                    <a:pt x="1762" y="89736"/>
                    <a:pt x="1762" y="85134"/>
                    <a:pt x="1657" y="80637"/>
                  </a:cubicBezTo>
                  <a:cubicBezTo>
                    <a:pt x="1552" y="75824"/>
                    <a:pt x="1420" y="70879"/>
                    <a:pt x="1315" y="66066"/>
                  </a:cubicBezTo>
                  <a:cubicBezTo>
                    <a:pt x="1210" y="61148"/>
                    <a:pt x="1210" y="56204"/>
                    <a:pt x="1105" y="51391"/>
                  </a:cubicBezTo>
                  <a:cubicBezTo>
                    <a:pt x="1000" y="46552"/>
                    <a:pt x="894" y="41844"/>
                    <a:pt x="894" y="37136"/>
                  </a:cubicBezTo>
                  <a:cubicBezTo>
                    <a:pt x="763" y="32876"/>
                    <a:pt x="658" y="28589"/>
                    <a:pt x="658" y="24328"/>
                  </a:cubicBezTo>
                  <a:cubicBezTo>
                    <a:pt x="658" y="20699"/>
                    <a:pt x="553" y="17201"/>
                    <a:pt x="553" y="13572"/>
                  </a:cubicBezTo>
                  <a:lnTo>
                    <a:pt x="553" y="5682"/>
                  </a:lnTo>
                  <a:cubicBezTo>
                    <a:pt x="553" y="4261"/>
                    <a:pt x="447" y="2841"/>
                    <a:pt x="553" y="1421"/>
                  </a:cubicBezTo>
                  <a:cubicBezTo>
                    <a:pt x="553" y="1316"/>
                    <a:pt x="658" y="1184"/>
                    <a:pt x="658" y="1079"/>
                  </a:cubicBezTo>
                  <a:lnTo>
                    <a:pt x="1105" y="1079"/>
                  </a:lnTo>
                  <a:cubicBezTo>
                    <a:pt x="1744" y="1048"/>
                    <a:pt x="2386" y="1036"/>
                    <a:pt x="3028" y="1036"/>
                  </a:cubicBezTo>
                  <a:cubicBezTo>
                    <a:pt x="4580" y="1036"/>
                    <a:pt x="6136" y="1110"/>
                    <a:pt x="7680" y="1184"/>
                  </a:cubicBezTo>
                  <a:cubicBezTo>
                    <a:pt x="8548" y="1184"/>
                    <a:pt x="9442" y="1184"/>
                    <a:pt x="10310" y="1079"/>
                  </a:cubicBezTo>
                  <a:cubicBezTo>
                    <a:pt x="10520" y="1079"/>
                    <a:pt x="10520" y="658"/>
                    <a:pt x="10310" y="658"/>
                  </a:cubicBezTo>
                  <a:cubicBezTo>
                    <a:pt x="9617" y="729"/>
                    <a:pt x="8910" y="752"/>
                    <a:pt x="8198" y="752"/>
                  </a:cubicBezTo>
                  <a:cubicBezTo>
                    <a:pt x="6774" y="752"/>
                    <a:pt x="5330" y="658"/>
                    <a:pt x="3945" y="658"/>
                  </a:cubicBezTo>
                  <a:lnTo>
                    <a:pt x="763" y="658"/>
                  </a:lnTo>
                  <a:cubicBezTo>
                    <a:pt x="553" y="658"/>
                    <a:pt x="342" y="658"/>
                    <a:pt x="237" y="869"/>
                  </a:cubicBezTo>
                  <a:cubicBezTo>
                    <a:pt x="105" y="1184"/>
                    <a:pt x="105" y="1526"/>
                    <a:pt x="105" y="1842"/>
                  </a:cubicBezTo>
                  <a:lnTo>
                    <a:pt x="105" y="3814"/>
                  </a:lnTo>
                  <a:cubicBezTo>
                    <a:pt x="0" y="6129"/>
                    <a:pt x="0" y="8417"/>
                    <a:pt x="105" y="10626"/>
                  </a:cubicBezTo>
                  <a:lnTo>
                    <a:pt x="105" y="20699"/>
                  </a:lnTo>
                  <a:cubicBezTo>
                    <a:pt x="237" y="24854"/>
                    <a:pt x="237" y="28931"/>
                    <a:pt x="342" y="33086"/>
                  </a:cubicBezTo>
                  <a:cubicBezTo>
                    <a:pt x="447" y="37689"/>
                    <a:pt x="447" y="42396"/>
                    <a:pt x="553" y="47104"/>
                  </a:cubicBezTo>
                  <a:lnTo>
                    <a:pt x="894" y="61911"/>
                  </a:lnTo>
                  <a:cubicBezTo>
                    <a:pt x="894" y="66829"/>
                    <a:pt x="1000" y="71774"/>
                    <a:pt x="1105" y="76692"/>
                  </a:cubicBezTo>
                  <a:cubicBezTo>
                    <a:pt x="1210" y="81399"/>
                    <a:pt x="1315" y="86133"/>
                    <a:pt x="1315" y="90946"/>
                  </a:cubicBezTo>
                  <a:cubicBezTo>
                    <a:pt x="1420" y="95102"/>
                    <a:pt x="1552" y="99283"/>
                    <a:pt x="1657" y="103544"/>
                  </a:cubicBezTo>
                  <a:lnTo>
                    <a:pt x="1657" y="106279"/>
                  </a:lnTo>
                  <a:cubicBezTo>
                    <a:pt x="1657" y="106384"/>
                    <a:pt x="1762" y="106516"/>
                    <a:pt x="1868" y="106516"/>
                  </a:cubicBezTo>
                  <a:cubicBezTo>
                    <a:pt x="3735" y="106516"/>
                    <a:pt x="5707" y="106621"/>
                    <a:pt x="7575" y="106726"/>
                  </a:cubicBezTo>
                  <a:cubicBezTo>
                    <a:pt x="12072" y="106831"/>
                    <a:pt x="16674" y="107042"/>
                    <a:pt x="21145" y="107279"/>
                  </a:cubicBezTo>
                  <a:cubicBezTo>
                    <a:pt x="26642" y="107489"/>
                    <a:pt x="32218" y="107699"/>
                    <a:pt x="37714" y="107936"/>
                  </a:cubicBezTo>
                  <a:cubicBezTo>
                    <a:pt x="42422" y="108041"/>
                    <a:pt x="47235" y="108252"/>
                    <a:pt x="51943" y="108488"/>
                  </a:cubicBezTo>
                  <a:cubicBezTo>
                    <a:pt x="53494" y="108488"/>
                    <a:pt x="55125" y="108594"/>
                    <a:pt x="56651" y="108699"/>
                  </a:cubicBezTo>
                  <a:cubicBezTo>
                    <a:pt x="57089" y="108699"/>
                    <a:pt x="57632" y="108745"/>
                    <a:pt x="58141" y="108745"/>
                  </a:cubicBezTo>
                  <a:cubicBezTo>
                    <a:pt x="58395" y="108745"/>
                    <a:pt x="58641" y="108734"/>
                    <a:pt x="58860" y="108699"/>
                  </a:cubicBezTo>
                  <a:lnTo>
                    <a:pt x="58965" y="108699"/>
                  </a:lnTo>
                  <a:cubicBezTo>
                    <a:pt x="59070" y="108699"/>
                    <a:pt x="59175" y="108594"/>
                    <a:pt x="59175" y="108488"/>
                  </a:cubicBezTo>
                  <a:cubicBezTo>
                    <a:pt x="59622" y="100704"/>
                    <a:pt x="59938" y="92919"/>
                    <a:pt x="60280" y="85134"/>
                  </a:cubicBezTo>
                  <a:cubicBezTo>
                    <a:pt x="60596" y="76376"/>
                    <a:pt x="60937" y="67487"/>
                    <a:pt x="61148" y="58729"/>
                  </a:cubicBezTo>
                  <a:cubicBezTo>
                    <a:pt x="61490" y="50181"/>
                    <a:pt x="61700" y="41634"/>
                    <a:pt x="61911" y="33086"/>
                  </a:cubicBezTo>
                  <a:cubicBezTo>
                    <a:pt x="62147" y="26301"/>
                    <a:pt x="62358" y="19489"/>
                    <a:pt x="62568" y="12704"/>
                  </a:cubicBezTo>
                  <a:cubicBezTo>
                    <a:pt x="62568" y="8969"/>
                    <a:pt x="62700" y="5261"/>
                    <a:pt x="62805" y="1421"/>
                  </a:cubicBezTo>
                  <a:lnTo>
                    <a:pt x="62805" y="869"/>
                  </a:lnTo>
                  <a:cubicBezTo>
                    <a:pt x="62805" y="764"/>
                    <a:pt x="62700" y="658"/>
                    <a:pt x="62568" y="658"/>
                  </a:cubicBezTo>
                  <a:cubicBezTo>
                    <a:pt x="59517" y="422"/>
                    <a:pt x="56440" y="211"/>
                    <a:pt x="53258" y="1"/>
                  </a:cubicBezTo>
                  <a:close/>
                </a:path>
              </a:pathLst>
            </a:custGeom>
            <a:solidFill>
              <a:srgbClr val="0000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Metin kutusu 5"/>
            <p:cNvSpPr txBox="1"/>
            <p:nvPr/>
          </p:nvSpPr>
          <p:spPr>
            <a:xfrm>
              <a:off x="404734" y="3297837"/>
              <a:ext cx="1663908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tr-TR" sz="3200" dirty="0" smtClean="0"/>
                <a:t>Sehiv Secdesi</a:t>
              </a:r>
              <a:endParaRPr lang="tr-TR" sz="3200" dirty="0" smtClean="0"/>
            </a:p>
          </p:txBody>
        </p:sp>
      </p:grpSp>
      <p:sp>
        <p:nvSpPr>
          <p:cNvPr id="7" name="Dikdörtgen 6"/>
          <p:cNvSpPr/>
          <p:nvPr/>
        </p:nvSpPr>
        <p:spPr>
          <a:xfrm>
            <a:off x="2608287" y="194875"/>
            <a:ext cx="9353864" cy="34927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endParaRPr lang="tr-TR" sz="2400" dirty="0" smtClean="0">
              <a:solidFill>
                <a:schemeClr val="tx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668251" y="269822"/>
            <a:ext cx="926392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/>
              <a:t>Namaz kılarken </a:t>
            </a:r>
            <a:r>
              <a:rPr lang="tr-TR" sz="2800" b="1" dirty="0" smtClean="0"/>
              <a:t>unutarak</a:t>
            </a:r>
            <a:r>
              <a:rPr lang="tr-TR" sz="2800" dirty="0" smtClean="0"/>
              <a:t> veya </a:t>
            </a:r>
            <a:r>
              <a:rPr lang="tr-TR" sz="2800" b="1" dirty="0" smtClean="0"/>
              <a:t>yanılarak</a:t>
            </a:r>
            <a:r>
              <a:rPr lang="tr-TR" sz="2800" dirty="0" smtClean="0"/>
              <a:t> namazın farzlarından birini </a:t>
            </a:r>
            <a:r>
              <a:rPr lang="tr-TR" sz="2800" b="1" dirty="0" smtClean="0"/>
              <a:t>geciktirdiğimizde</a:t>
            </a:r>
            <a:r>
              <a:rPr lang="tr-TR" sz="2800" dirty="0" smtClean="0"/>
              <a:t> veya </a:t>
            </a:r>
            <a:r>
              <a:rPr lang="tr-TR" sz="2800" b="1" dirty="0" smtClean="0"/>
              <a:t>vaciplerinden</a:t>
            </a:r>
            <a:r>
              <a:rPr lang="tr-TR" sz="2800" dirty="0" smtClean="0"/>
              <a:t> birini unutarak ertelediğimizde yahut terk ettiğimizde, bu hatayı düzeltmek amaçlı namazın sonunda yapılması gereken </a:t>
            </a:r>
            <a:r>
              <a:rPr lang="tr-TR" sz="2800" b="1" dirty="0" smtClean="0"/>
              <a:t>iki secdeye </a:t>
            </a:r>
            <a:r>
              <a:rPr lang="tr-TR" sz="2800" dirty="0" smtClean="0"/>
              <a:t>denir.</a:t>
            </a:r>
            <a:endParaRPr lang="tr-TR" sz="2800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833140" y="4332156"/>
            <a:ext cx="9069049" cy="200665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r>
              <a:rPr lang="tr-TR" sz="2800" dirty="0" smtClean="0">
                <a:solidFill>
                  <a:schemeClr val="tx1"/>
                </a:solidFill>
              </a:rPr>
              <a:t>Sehiv secdesi namazın farzlarından birinin gecikmesi vey</a:t>
            </a:r>
            <a:r>
              <a:rPr lang="tr-TR" sz="2800" dirty="0" smtClean="0">
                <a:solidFill>
                  <a:schemeClr val="tx1"/>
                </a:solidFill>
              </a:rPr>
              <a:t>a </a:t>
            </a:r>
            <a:r>
              <a:rPr lang="tr-TR" sz="2800" dirty="0" smtClean="0">
                <a:solidFill>
                  <a:schemeClr val="tx1"/>
                </a:solidFill>
              </a:rPr>
              <a:t>vaciplerden birinin unutulması durumunda yapılır. Namazın </a:t>
            </a:r>
            <a:r>
              <a:rPr lang="tr-TR" sz="2800" b="1" dirty="0" smtClean="0">
                <a:solidFill>
                  <a:schemeClr val="tx1"/>
                </a:solidFill>
              </a:rPr>
              <a:t>f</a:t>
            </a:r>
            <a:r>
              <a:rPr lang="tr-TR" sz="2800" b="1" dirty="0" smtClean="0">
                <a:solidFill>
                  <a:schemeClr val="tx1"/>
                </a:solidFill>
              </a:rPr>
              <a:t>arzlarından biri unutulursa baştan kılmak gerekir</a:t>
            </a:r>
            <a:r>
              <a:rPr lang="tr-TR" sz="2800" dirty="0" smtClean="0">
                <a:solidFill>
                  <a:schemeClr val="tx1"/>
                </a:solidFill>
              </a:rPr>
              <a:t>.</a:t>
            </a:r>
            <a:endParaRPr lang="tr-TR" sz="2800" dirty="0" smtClean="0">
              <a:solidFill>
                <a:schemeClr val="tx1"/>
              </a:solidFill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719528" y="4362137"/>
            <a:ext cx="1858780" cy="1588958"/>
            <a:chOff x="959370" y="4437088"/>
            <a:chExt cx="1858780" cy="1588958"/>
          </a:xfrm>
        </p:grpSpPr>
        <p:sp>
          <p:nvSpPr>
            <p:cNvPr id="11" name="Google Shape;11275;p110"/>
            <p:cNvSpPr/>
            <p:nvPr/>
          </p:nvSpPr>
          <p:spPr>
            <a:xfrm>
              <a:off x="959370" y="4437088"/>
              <a:ext cx="1858780" cy="1588958"/>
            </a:xfrm>
            <a:custGeom>
              <a:avLst/>
              <a:gdLst/>
              <a:ahLst/>
              <a:cxnLst/>
              <a:rect l="l" t="t" r="r" b="b"/>
              <a:pathLst>
                <a:path w="19326" h="18117" extrusionOk="0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435D74"/>
                </a:solidFill>
                <a:cs typeface="Arial"/>
                <a:sym typeface="Arial"/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1265509" y="4916774"/>
              <a:ext cx="110927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tr-TR" sz="3600" dirty="0" smtClean="0"/>
                <a:t>Not</a:t>
              </a:r>
              <a:endParaRPr lang="tr-TR" sz="3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22406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524656" y="734519"/>
            <a:ext cx="4811842" cy="2053651"/>
          </a:xfrm>
          <a:prstGeom prst="roundRect">
            <a:avLst>
              <a:gd name="adj" fmla="val 85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r>
              <a:rPr lang="tr-TR" sz="2800" dirty="0" smtClean="0">
                <a:solidFill>
                  <a:schemeClr val="tx1"/>
                </a:solidFill>
              </a:rPr>
              <a:t>Namazda </a:t>
            </a:r>
            <a:r>
              <a:rPr lang="tr-TR" sz="2800" b="1" dirty="0" smtClean="0">
                <a:solidFill>
                  <a:schemeClr val="tx1"/>
                </a:solidFill>
              </a:rPr>
              <a:t>rükû yapmadan </a:t>
            </a:r>
            <a:r>
              <a:rPr lang="tr-TR" sz="2800" dirty="0" smtClean="0">
                <a:solidFill>
                  <a:schemeClr val="tx1"/>
                </a:solidFill>
              </a:rPr>
              <a:t>secdeye giden bir kişi ne yapmalı?</a:t>
            </a:r>
            <a:endParaRPr lang="tr-TR" sz="2800" dirty="0" smtClean="0">
              <a:solidFill>
                <a:schemeClr val="tx1"/>
              </a:solidFill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6595672" y="734519"/>
            <a:ext cx="5186597" cy="2066143"/>
          </a:xfrm>
          <a:prstGeom prst="roundRect">
            <a:avLst>
              <a:gd name="adj" fmla="val 850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r>
              <a:rPr lang="tr-TR" sz="2800" dirty="0" smtClean="0">
                <a:solidFill>
                  <a:schemeClr val="tx1"/>
                </a:solidFill>
              </a:rPr>
              <a:t>Namazda </a:t>
            </a:r>
            <a:r>
              <a:rPr lang="tr-TR" sz="2800" b="1" dirty="0" smtClean="0">
                <a:solidFill>
                  <a:schemeClr val="tx1"/>
                </a:solidFill>
              </a:rPr>
              <a:t>Fatiha suresini </a:t>
            </a:r>
            <a:r>
              <a:rPr lang="tr-TR" sz="2800" dirty="0" smtClean="0">
                <a:solidFill>
                  <a:schemeClr val="tx1"/>
                </a:solidFill>
              </a:rPr>
              <a:t>okumayı unutan biri ne yapmalı?</a:t>
            </a:r>
            <a:endParaRPr lang="tr-TR" sz="2800" dirty="0" smtClean="0">
              <a:solidFill>
                <a:schemeClr val="tx1"/>
              </a:solidFill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749507" y="3747540"/>
            <a:ext cx="10867870" cy="8994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Verilen bu durumlardan hangisinde sehiv secdesi yapılır? Neden?</a:t>
            </a:r>
            <a:endParaRPr lang="tr-TR" sz="2800" dirty="0" smtClean="0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09665" y="404735"/>
            <a:ext cx="1289155" cy="599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Durum 1</a:t>
            </a:r>
            <a:endParaRPr lang="tr-TR" sz="2400" dirty="0" smtClean="0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598170" y="407234"/>
            <a:ext cx="1289155" cy="599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Durum 2</a:t>
            </a:r>
            <a:endParaRPr lang="tr-TR" sz="2400" dirty="0" smtClean="0">
              <a:solidFill>
                <a:schemeClr val="tx1"/>
              </a:solidFill>
            </a:endParaRPr>
          </a:p>
        </p:txBody>
      </p:sp>
      <p:sp>
        <p:nvSpPr>
          <p:cNvPr id="7" name="Aşağı Ok 6"/>
          <p:cNvSpPr/>
          <p:nvPr/>
        </p:nvSpPr>
        <p:spPr>
          <a:xfrm>
            <a:off x="2688261" y="2868593"/>
            <a:ext cx="484632" cy="97840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tr-TR" smtClean="0">
              <a:solidFill>
                <a:schemeClr val="tx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66865" y="3927424"/>
            <a:ext cx="3927424" cy="15739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r>
              <a:rPr lang="tr-TR" sz="2400" dirty="0" smtClean="0">
                <a:solidFill>
                  <a:schemeClr val="tx1"/>
                </a:solidFill>
              </a:rPr>
              <a:t>Namazın tekrar kılınması gerekir. Çünkü ………….</a:t>
            </a:r>
            <a:endParaRPr lang="tr-TR" sz="2400" dirty="0" smtClean="0">
              <a:solidFill>
                <a:schemeClr val="tx1"/>
              </a:solidFill>
            </a:endParaRPr>
          </a:p>
        </p:txBody>
      </p:sp>
      <p:sp>
        <p:nvSpPr>
          <p:cNvPr id="9" name="Aşağı Ok 8"/>
          <p:cNvSpPr/>
          <p:nvPr/>
        </p:nvSpPr>
        <p:spPr>
          <a:xfrm>
            <a:off x="9131509" y="2850629"/>
            <a:ext cx="484632" cy="97840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tr-TR" smtClean="0">
              <a:solidFill>
                <a:schemeClr val="tx1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7137815" y="3899943"/>
            <a:ext cx="4470416" cy="13849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r>
              <a:rPr lang="tr-TR" sz="2400" dirty="0" smtClean="0">
                <a:solidFill>
                  <a:schemeClr val="tx1"/>
                </a:solidFill>
              </a:rPr>
              <a:t>Sehiv secdesi yapılmalıdır. Çünkü ………….</a:t>
            </a:r>
            <a:endParaRPr lang="tr-TR" sz="2400" dirty="0" smtClean="0">
              <a:solidFill>
                <a:schemeClr val="tx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914400" y="5651292"/>
            <a:ext cx="44820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Rüku namazın farzlarındandır.</a:t>
            </a:r>
            <a:endParaRPr lang="tr-TR" sz="2400" dirty="0" smtClean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7226742" y="5435290"/>
            <a:ext cx="448205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Fatiha suresi okuma namazın vaciplerindendir. </a:t>
            </a:r>
            <a:endParaRPr lang="tr-TR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7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 20"/>
          <p:cNvGrpSpPr/>
          <p:nvPr/>
        </p:nvGrpSpPr>
        <p:grpSpPr>
          <a:xfrm>
            <a:off x="159154" y="1153761"/>
            <a:ext cx="5825853" cy="1096466"/>
            <a:chOff x="946484" y="753981"/>
            <a:chExt cx="5825853" cy="1096466"/>
          </a:xfrm>
        </p:grpSpPr>
        <p:sp>
          <p:nvSpPr>
            <p:cNvPr id="13" name="Serbest Form 12"/>
            <p:cNvSpPr/>
            <p:nvPr/>
          </p:nvSpPr>
          <p:spPr>
            <a:xfrm>
              <a:off x="946484" y="753981"/>
              <a:ext cx="882316" cy="108558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Dikdörtgen 13"/>
            <p:cNvSpPr/>
            <p:nvPr/>
          </p:nvSpPr>
          <p:spPr>
            <a:xfrm>
              <a:off x="1828800" y="753981"/>
              <a:ext cx="4943537" cy="109646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Namazda</a:t>
              </a:r>
              <a:r>
                <a:rPr kumimoji="0" lang="tr-TR" sz="24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Fatiha suresini okumayı unutmak</a:t>
              </a:r>
              <a:endPara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Dikdörtgen 19"/>
          <p:cNvSpPr/>
          <p:nvPr/>
        </p:nvSpPr>
        <p:spPr>
          <a:xfrm>
            <a:off x="-52116" y="1118042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159154" y="2509319"/>
            <a:ext cx="5759158" cy="786062"/>
            <a:chOff x="946484" y="753981"/>
            <a:chExt cx="5759158" cy="786062"/>
          </a:xfrm>
        </p:grpSpPr>
        <p:sp>
          <p:nvSpPr>
            <p:cNvPr id="23" name="Serbest Form 22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24" name="Dikdörtgen 23"/>
            <p:cNvSpPr/>
            <p:nvPr/>
          </p:nvSpPr>
          <p:spPr>
            <a:xfrm>
              <a:off x="1828800" y="753981"/>
              <a:ext cx="4876842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Namazda rüku yapmayı unutmak</a:t>
              </a:r>
              <a:endPara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Dikdörtgen 24"/>
          <p:cNvSpPr/>
          <p:nvPr/>
        </p:nvSpPr>
        <p:spPr>
          <a:xfrm>
            <a:off x="225850" y="2370132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26" name="Unvan 1"/>
          <p:cNvSpPr>
            <a:spLocks noGrp="1"/>
          </p:cNvSpPr>
          <p:nvPr>
            <p:ph type="title"/>
          </p:nvPr>
        </p:nvSpPr>
        <p:spPr>
          <a:xfrm>
            <a:off x="183397" y="201478"/>
            <a:ext cx="11825207" cy="761191"/>
          </a:xfrm>
          <a:solidFill>
            <a:srgbClr val="C00000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tr-TR" sz="2900" b="1" dirty="0" smtClean="0">
                <a:solidFill>
                  <a:schemeClr val="bg1"/>
                </a:solidFill>
              </a:rPr>
              <a:t>Namazda </a:t>
            </a:r>
            <a:r>
              <a:rPr lang="tr-TR" sz="2900" b="1" dirty="0">
                <a:solidFill>
                  <a:schemeClr val="bg1"/>
                </a:solidFill>
              </a:rPr>
              <a:t>a</a:t>
            </a:r>
            <a:r>
              <a:rPr lang="tr-TR" sz="2900" b="1" dirty="0" smtClean="0">
                <a:solidFill>
                  <a:schemeClr val="bg1"/>
                </a:solidFill>
              </a:rPr>
              <a:t>şağıdakilerden hangisi unutulursa  sehiv secdesi yapılır? İşaretleyelim</a:t>
            </a:r>
            <a:endParaRPr lang="tr-TR" sz="2900" b="1" dirty="0">
              <a:solidFill>
                <a:schemeClr val="bg1"/>
              </a:solidFill>
            </a:endParaRPr>
          </a:p>
        </p:txBody>
      </p:sp>
      <p:grpSp>
        <p:nvGrpSpPr>
          <p:cNvPr id="27" name="Grup 26"/>
          <p:cNvGrpSpPr/>
          <p:nvPr/>
        </p:nvGrpSpPr>
        <p:grpSpPr>
          <a:xfrm>
            <a:off x="225850" y="3745565"/>
            <a:ext cx="5692461" cy="786062"/>
            <a:chOff x="946484" y="753981"/>
            <a:chExt cx="5692461" cy="786062"/>
          </a:xfrm>
        </p:grpSpPr>
        <p:sp>
          <p:nvSpPr>
            <p:cNvPr id="28" name="Serbest Form 27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29" name="Dikdörtgen 28"/>
            <p:cNvSpPr/>
            <p:nvPr/>
          </p:nvSpPr>
          <p:spPr>
            <a:xfrm>
              <a:off x="1828800" y="753981"/>
              <a:ext cx="4810145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400" dirty="0" smtClean="0">
                  <a:solidFill>
                    <a:prstClr val="black"/>
                  </a:solidFill>
                  <a:latin typeface="Calibri" panose="020F0502020204030204"/>
                </a:rPr>
                <a:t>Vitir namazında </a:t>
              </a:r>
              <a:r>
                <a:rPr lang="tr-TR" sz="2400" dirty="0">
                  <a:solidFill>
                    <a:prstClr val="black"/>
                  </a:solidFill>
                  <a:latin typeface="Calibri" panose="020F0502020204030204"/>
                </a:rPr>
                <a:t>K</a:t>
              </a:r>
              <a:r>
                <a:rPr lang="tr-TR" sz="2400" dirty="0" smtClean="0">
                  <a:solidFill>
                    <a:prstClr val="black"/>
                  </a:solidFill>
                  <a:latin typeface="Calibri" panose="020F0502020204030204"/>
                </a:rPr>
                <a:t>unut duasını okumayı unutmak</a:t>
              </a:r>
              <a:endPara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14581" y="3554473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31" name="Grup 30"/>
          <p:cNvGrpSpPr/>
          <p:nvPr/>
        </p:nvGrpSpPr>
        <p:grpSpPr>
          <a:xfrm>
            <a:off x="6196278" y="5168625"/>
            <a:ext cx="5613428" cy="786062"/>
            <a:chOff x="946484" y="753981"/>
            <a:chExt cx="5613428" cy="786062"/>
          </a:xfrm>
        </p:grpSpPr>
        <p:sp>
          <p:nvSpPr>
            <p:cNvPr id="32" name="Serbest Form 31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33" name="Dikdörtgen 32"/>
            <p:cNvSpPr/>
            <p:nvPr/>
          </p:nvSpPr>
          <p:spPr>
            <a:xfrm>
              <a:off x="1828800" y="753981"/>
              <a:ext cx="4731112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tr-TR" sz="2400" dirty="0" smtClean="0">
                  <a:solidFill>
                    <a:prstClr val="black"/>
                  </a:solidFill>
                </a:rPr>
                <a:t>Namazda tek secde yapmak</a:t>
              </a:r>
              <a:endPara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Dikdörtgen 33"/>
          <p:cNvSpPr/>
          <p:nvPr/>
        </p:nvSpPr>
        <p:spPr>
          <a:xfrm>
            <a:off x="6262974" y="5029438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35" name="Grup 34"/>
          <p:cNvGrpSpPr/>
          <p:nvPr/>
        </p:nvGrpSpPr>
        <p:grpSpPr>
          <a:xfrm>
            <a:off x="6196278" y="1153761"/>
            <a:ext cx="5675421" cy="786062"/>
            <a:chOff x="946484" y="753981"/>
            <a:chExt cx="5675421" cy="786062"/>
          </a:xfrm>
        </p:grpSpPr>
        <p:sp>
          <p:nvSpPr>
            <p:cNvPr id="36" name="Serbest Form 35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37" name="Dikdörtgen 36"/>
            <p:cNvSpPr/>
            <p:nvPr/>
          </p:nvSpPr>
          <p:spPr>
            <a:xfrm>
              <a:off x="1828801" y="753981"/>
              <a:ext cx="4793104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tr-TR" sz="2400" dirty="0">
                  <a:solidFill>
                    <a:prstClr val="black"/>
                  </a:solidFill>
                </a:rPr>
                <a:t>İlk </a:t>
              </a:r>
              <a:r>
                <a:rPr lang="tr-TR" sz="2400" dirty="0" smtClean="0">
                  <a:solidFill>
                    <a:prstClr val="black"/>
                  </a:solidFill>
                </a:rPr>
                <a:t>oturuşta </a:t>
              </a:r>
              <a:r>
                <a:rPr lang="tr-TR" sz="2400" dirty="0">
                  <a:solidFill>
                    <a:prstClr val="black"/>
                  </a:solidFill>
                </a:rPr>
                <a:t>Tahiyyât duasını </a:t>
              </a:r>
              <a:r>
                <a:rPr lang="tr-TR" sz="2400" dirty="0" smtClean="0">
                  <a:solidFill>
                    <a:prstClr val="black"/>
                  </a:solidFill>
                </a:rPr>
                <a:t>okumayı unutmak</a:t>
              </a:r>
              <a:endPara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Dikdörtgen 37"/>
          <p:cNvSpPr/>
          <p:nvPr/>
        </p:nvSpPr>
        <p:spPr>
          <a:xfrm>
            <a:off x="5985007" y="1016674"/>
            <a:ext cx="13048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39" name="Grup 38"/>
          <p:cNvGrpSpPr/>
          <p:nvPr/>
        </p:nvGrpSpPr>
        <p:grpSpPr>
          <a:xfrm>
            <a:off x="6257833" y="2468769"/>
            <a:ext cx="5582870" cy="786062"/>
            <a:chOff x="946484" y="753981"/>
            <a:chExt cx="5366283" cy="786062"/>
          </a:xfrm>
        </p:grpSpPr>
        <p:sp>
          <p:nvSpPr>
            <p:cNvPr id="40" name="Serbest Form 39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41" name="Dikdörtgen 40"/>
            <p:cNvSpPr/>
            <p:nvPr/>
          </p:nvSpPr>
          <p:spPr>
            <a:xfrm>
              <a:off x="1828800" y="753981"/>
              <a:ext cx="4483967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6324529" y="2329582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43" name="Grup 42"/>
          <p:cNvGrpSpPr/>
          <p:nvPr/>
        </p:nvGrpSpPr>
        <p:grpSpPr>
          <a:xfrm>
            <a:off x="6233457" y="3769898"/>
            <a:ext cx="5638243" cy="965677"/>
            <a:chOff x="946484" y="753980"/>
            <a:chExt cx="5638243" cy="965677"/>
          </a:xfrm>
        </p:grpSpPr>
        <p:sp>
          <p:nvSpPr>
            <p:cNvPr id="44" name="Serbest Form 43"/>
            <p:cNvSpPr/>
            <p:nvPr/>
          </p:nvSpPr>
          <p:spPr>
            <a:xfrm>
              <a:off x="946484" y="753981"/>
              <a:ext cx="882316" cy="965676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45" name="Dikdörtgen 44"/>
            <p:cNvSpPr/>
            <p:nvPr/>
          </p:nvSpPr>
          <p:spPr>
            <a:xfrm>
              <a:off x="1828801" y="753980"/>
              <a:ext cx="4755926" cy="9656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tr-TR" sz="2400" dirty="0">
                  <a:solidFill>
                    <a:prstClr val="black"/>
                  </a:solidFill>
                </a:rPr>
                <a:t>Son oturuşta Tahiyyât duasını </a:t>
              </a:r>
              <a:r>
                <a:rPr lang="tr-TR" sz="2400" dirty="0" smtClean="0">
                  <a:solidFill>
                    <a:prstClr val="black"/>
                  </a:solidFill>
                </a:rPr>
                <a:t>okumak</a:t>
              </a:r>
              <a:r>
                <a:rPr kumimoji="0" lang="tr-TR" sz="24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</a:t>
              </a:r>
              <a:endPara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46" name="Dikdörtgen 45"/>
          <p:cNvSpPr/>
          <p:nvPr/>
        </p:nvSpPr>
        <p:spPr>
          <a:xfrm>
            <a:off x="6046563" y="3669098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47" name="Grup 46"/>
          <p:cNvGrpSpPr/>
          <p:nvPr/>
        </p:nvGrpSpPr>
        <p:grpSpPr>
          <a:xfrm>
            <a:off x="159154" y="5016020"/>
            <a:ext cx="5788677" cy="920090"/>
            <a:chOff x="946484" y="753981"/>
            <a:chExt cx="5788677" cy="920090"/>
          </a:xfrm>
        </p:grpSpPr>
        <p:sp>
          <p:nvSpPr>
            <p:cNvPr id="48" name="Serbest Form 47"/>
            <p:cNvSpPr/>
            <p:nvPr/>
          </p:nvSpPr>
          <p:spPr>
            <a:xfrm>
              <a:off x="946484" y="753981"/>
              <a:ext cx="882316" cy="920090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49" name="Dikdörtgen 48"/>
            <p:cNvSpPr/>
            <p:nvPr/>
          </p:nvSpPr>
          <p:spPr>
            <a:xfrm>
              <a:off x="1828801" y="753981"/>
              <a:ext cx="4906360" cy="9200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Zamm</a:t>
              </a:r>
              <a:r>
                <a:rPr kumimoji="0" lang="tr-T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-ı</a:t>
              </a:r>
              <a:r>
                <a:rPr kumimoji="0" lang="tr-TR" sz="24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sureyi okumayı unutmak</a:t>
              </a:r>
              <a:endPara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Dikdörtgen 49"/>
          <p:cNvSpPr/>
          <p:nvPr/>
        </p:nvSpPr>
        <p:spPr>
          <a:xfrm>
            <a:off x="-82282" y="4875900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9007CF10-9BCC-4C67-A2C9-6EDAD53EEC34}"/>
              </a:ext>
            </a:extLst>
          </p:cNvPr>
          <p:cNvSpPr/>
          <p:nvPr/>
        </p:nvSpPr>
        <p:spPr>
          <a:xfrm>
            <a:off x="0" y="6439394"/>
            <a:ext cx="12192000" cy="388376"/>
          </a:xfrm>
          <a:prstGeom prst="rect">
            <a:avLst/>
          </a:prstGeom>
          <a:gradFill flip="none" rotWithShape="1">
            <a:gsLst>
              <a:gs pos="16830">
                <a:srgbClr val="B3B3B3">
                  <a:alpha val="70000"/>
                </a:srgbClr>
              </a:gs>
              <a:gs pos="0">
                <a:srgbClr val="C0C0C0"/>
              </a:gs>
              <a:gs pos="100000">
                <a:srgbClr val="77777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Komut Düğmesi: Geri veya Önceki 54">
            <a:hlinkClick r:id="" action="ppaction://hlinkshowjump?jump=previousslide" highlightClick="1"/>
          </p:cNvPr>
          <p:cNvSpPr/>
          <p:nvPr/>
        </p:nvSpPr>
        <p:spPr>
          <a:xfrm>
            <a:off x="10619874" y="6439394"/>
            <a:ext cx="437317" cy="388376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Komut Düğmesi: İleri veya Sonraki 55">
            <a:hlinkClick r:id="" action="ppaction://hlinkshowjump?jump=nextslide" highlightClick="1"/>
          </p:cNvPr>
          <p:cNvSpPr/>
          <p:nvPr/>
        </p:nvSpPr>
        <p:spPr>
          <a:xfrm>
            <a:off x="11743376" y="6439394"/>
            <a:ext cx="412785" cy="372343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Komut Düğmesi: Giriş 56">
            <a:hlinkClick r:id="" action="ppaction://hlinkshowjump?jump=firstslide" highlightClick="1"/>
          </p:cNvPr>
          <p:cNvSpPr/>
          <p:nvPr/>
        </p:nvSpPr>
        <p:spPr>
          <a:xfrm>
            <a:off x="11137184" y="6439394"/>
            <a:ext cx="526199" cy="372343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230503" y="2609377"/>
            <a:ext cx="3293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Secde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yapmayı unutmak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03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30" grpId="0"/>
      <p:bldP spid="34" grpId="0"/>
      <p:bldP spid="38" grpId="0"/>
      <p:bldP spid="42" grpId="0"/>
      <p:bldP spid="46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754;p27"/>
          <p:cNvSpPr/>
          <p:nvPr/>
        </p:nvSpPr>
        <p:spPr>
          <a:xfrm flipH="1">
            <a:off x="677202" y="271766"/>
            <a:ext cx="5064030" cy="912032"/>
          </a:xfrm>
          <a:custGeom>
            <a:avLst/>
            <a:gdLst/>
            <a:ahLst/>
            <a:cxnLst/>
            <a:rect l="l" t="t" r="r" b="b"/>
            <a:pathLst>
              <a:path w="100360" h="29373" extrusionOk="0">
                <a:moveTo>
                  <a:pt x="19124" y="943"/>
                </a:moveTo>
                <a:cubicBezTo>
                  <a:pt x="20356" y="943"/>
                  <a:pt x="21574" y="977"/>
                  <a:pt x="22739" y="977"/>
                </a:cubicBezTo>
                <a:cubicBezTo>
                  <a:pt x="27679" y="1009"/>
                  <a:pt x="32620" y="1040"/>
                  <a:pt x="37560" y="1072"/>
                </a:cubicBezTo>
                <a:cubicBezTo>
                  <a:pt x="57670" y="1230"/>
                  <a:pt x="77748" y="1325"/>
                  <a:pt x="97858" y="1420"/>
                </a:cubicBezTo>
                <a:cubicBezTo>
                  <a:pt x="97763" y="5854"/>
                  <a:pt x="97826" y="10288"/>
                  <a:pt x="97795" y="14721"/>
                </a:cubicBezTo>
                <a:cubicBezTo>
                  <a:pt x="97731" y="19091"/>
                  <a:pt x="97415" y="23525"/>
                  <a:pt x="97668" y="27864"/>
                </a:cubicBezTo>
                <a:cubicBezTo>
                  <a:pt x="97668" y="27864"/>
                  <a:pt x="97636" y="27832"/>
                  <a:pt x="97636" y="27832"/>
                </a:cubicBezTo>
                <a:cubicBezTo>
                  <a:pt x="84019" y="27294"/>
                  <a:pt x="70369" y="27294"/>
                  <a:pt x="56751" y="27294"/>
                </a:cubicBezTo>
                <a:cubicBezTo>
                  <a:pt x="50846" y="27280"/>
                  <a:pt x="44922" y="27215"/>
                  <a:pt x="38995" y="27215"/>
                </a:cubicBezTo>
                <a:cubicBezTo>
                  <a:pt x="31605" y="27215"/>
                  <a:pt x="24212" y="27315"/>
                  <a:pt x="16848" y="27737"/>
                </a:cubicBezTo>
                <a:cubicBezTo>
                  <a:pt x="16817" y="27705"/>
                  <a:pt x="16753" y="27705"/>
                  <a:pt x="16690" y="27705"/>
                </a:cubicBezTo>
                <a:cubicBezTo>
                  <a:pt x="5163" y="27135"/>
                  <a:pt x="0" y="11111"/>
                  <a:pt x="8899" y="3637"/>
                </a:cubicBezTo>
                <a:cubicBezTo>
                  <a:pt x="11695" y="1244"/>
                  <a:pt x="15466" y="943"/>
                  <a:pt x="19124" y="943"/>
                </a:cubicBezTo>
                <a:close/>
                <a:moveTo>
                  <a:pt x="19315" y="0"/>
                </a:moveTo>
                <a:cubicBezTo>
                  <a:pt x="16071" y="0"/>
                  <a:pt x="12734" y="206"/>
                  <a:pt x="9913" y="1769"/>
                </a:cubicBezTo>
                <a:cubicBezTo>
                  <a:pt x="6176" y="3795"/>
                  <a:pt x="4276" y="8102"/>
                  <a:pt x="3737" y="12188"/>
                </a:cubicBezTo>
                <a:cubicBezTo>
                  <a:pt x="3104" y="16938"/>
                  <a:pt x="4751" y="21942"/>
                  <a:pt x="8076" y="25109"/>
                </a:cubicBezTo>
                <a:lnTo>
                  <a:pt x="8108" y="25172"/>
                </a:lnTo>
                <a:cubicBezTo>
                  <a:pt x="8234" y="25267"/>
                  <a:pt x="8329" y="25394"/>
                  <a:pt x="8456" y="25489"/>
                </a:cubicBezTo>
                <a:cubicBezTo>
                  <a:pt x="11901" y="28667"/>
                  <a:pt x="16516" y="29373"/>
                  <a:pt x="21079" y="29373"/>
                </a:cubicBezTo>
                <a:cubicBezTo>
                  <a:pt x="22472" y="29373"/>
                  <a:pt x="23860" y="29307"/>
                  <a:pt x="25209" y="29226"/>
                </a:cubicBezTo>
                <a:cubicBezTo>
                  <a:pt x="30215" y="28964"/>
                  <a:pt x="35209" y="28894"/>
                  <a:pt x="40206" y="28894"/>
                </a:cubicBezTo>
                <a:cubicBezTo>
                  <a:pt x="43080" y="28894"/>
                  <a:pt x="45955" y="28917"/>
                  <a:pt x="48834" y="28941"/>
                </a:cubicBezTo>
                <a:cubicBezTo>
                  <a:pt x="65239" y="29067"/>
                  <a:pt x="81643" y="29194"/>
                  <a:pt x="98048" y="29352"/>
                </a:cubicBezTo>
                <a:cubicBezTo>
                  <a:pt x="98143" y="29352"/>
                  <a:pt x="98206" y="29321"/>
                  <a:pt x="98270" y="29289"/>
                </a:cubicBezTo>
                <a:cubicBezTo>
                  <a:pt x="98359" y="29296"/>
                  <a:pt x="98449" y="29300"/>
                  <a:pt x="98539" y="29300"/>
                </a:cubicBezTo>
                <a:cubicBezTo>
                  <a:pt x="98829" y="29300"/>
                  <a:pt x="99119" y="29259"/>
                  <a:pt x="99410" y="29162"/>
                </a:cubicBezTo>
                <a:cubicBezTo>
                  <a:pt x="99536" y="29131"/>
                  <a:pt x="99631" y="29004"/>
                  <a:pt x="99631" y="28845"/>
                </a:cubicBezTo>
                <a:cubicBezTo>
                  <a:pt x="99695" y="28782"/>
                  <a:pt x="99726" y="28719"/>
                  <a:pt x="99726" y="28624"/>
                </a:cubicBezTo>
                <a:cubicBezTo>
                  <a:pt x="100360" y="19788"/>
                  <a:pt x="100265" y="10699"/>
                  <a:pt x="99916" y="1864"/>
                </a:cubicBezTo>
                <a:cubicBezTo>
                  <a:pt x="99916" y="1769"/>
                  <a:pt x="99885" y="1705"/>
                  <a:pt x="99885" y="1642"/>
                </a:cubicBezTo>
                <a:cubicBezTo>
                  <a:pt x="99885" y="1515"/>
                  <a:pt x="99821" y="1420"/>
                  <a:pt x="99695" y="1325"/>
                </a:cubicBezTo>
                <a:cubicBezTo>
                  <a:pt x="99441" y="1167"/>
                  <a:pt x="99156" y="1009"/>
                  <a:pt x="98871" y="882"/>
                </a:cubicBezTo>
                <a:cubicBezTo>
                  <a:pt x="98840" y="692"/>
                  <a:pt x="98681" y="565"/>
                  <a:pt x="98523" y="534"/>
                </a:cubicBezTo>
                <a:cubicBezTo>
                  <a:pt x="98428" y="407"/>
                  <a:pt x="98270" y="280"/>
                  <a:pt x="98080" y="280"/>
                </a:cubicBezTo>
                <a:cubicBezTo>
                  <a:pt x="72966" y="153"/>
                  <a:pt x="47852" y="122"/>
                  <a:pt x="22739" y="27"/>
                </a:cubicBezTo>
                <a:cubicBezTo>
                  <a:pt x="21628" y="27"/>
                  <a:pt x="20478" y="0"/>
                  <a:pt x="1931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rPr>
              <a:t> Sehiv Secdesi Nasıl yapılır?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42" name="Resim 41"/>
          <p:cNvPicPr>
            <a:picLocks noChangeAspect="1"/>
          </p:cNvPicPr>
          <p:nvPr/>
        </p:nvPicPr>
        <p:blipFill rotWithShape="1">
          <a:blip r:embed="rId2"/>
          <a:srcRect l="2284" r="4817" b="2105"/>
          <a:stretch/>
        </p:blipFill>
        <p:spPr>
          <a:xfrm>
            <a:off x="179882" y="1873266"/>
            <a:ext cx="6245074" cy="4302683"/>
          </a:xfrm>
          <a:prstGeom prst="rect">
            <a:avLst/>
          </a:prstGeom>
        </p:spPr>
      </p:pic>
      <p:grpSp>
        <p:nvGrpSpPr>
          <p:cNvPr id="54" name="Grup 53"/>
          <p:cNvGrpSpPr/>
          <p:nvPr/>
        </p:nvGrpSpPr>
        <p:grpSpPr>
          <a:xfrm>
            <a:off x="5801193" y="555989"/>
            <a:ext cx="4441927" cy="943030"/>
            <a:chOff x="5801193" y="1020682"/>
            <a:chExt cx="4441927" cy="943030"/>
          </a:xfrm>
        </p:grpSpPr>
        <p:sp>
          <p:nvSpPr>
            <p:cNvPr id="49" name="Google Shape;1485;p39"/>
            <p:cNvSpPr/>
            <p:nvPr/>
          </p:nvSpPr>
          <p:spPr>
            <a:xfrm rot="10457271" flipH="1">
              <a:off x="9397391" y="1020682"/>
              <a:ext cx="845729" cy="943030"/>
            </a:xfrm>
            <a:custGeom>
              <a:avLst/>
              <a:gdLst/>
              <a:ahLst/>
              <a:cxnLst/>
              <a:rect l="l" t="t" r="r" b="b"/>
              <a:pathLst>
                <a:path w="7122" h="11372" extrusionOk="0">
                  <a:moveTo>
                    <a:pt x="5016" y="1"/>
                  </a:moveTo>
                  <a:cubicBezTo>
                    <a:pt x="4917" y="1"/>
                    <a:pt x="4818" y="60"/>
                    <a:pt x="4798" y="179"/>
                  </a:cubicBezTo>
                  <a:cubicBezTo>
                    <a:pt x="4784" y="172"/>
                    <a:pt x="4768" y="168"/>
                    <a:pt x="4751" y="168"/>
                  </a:cubicBezTo>
                  <a:cubicBezTo>
                    <a:pt x="4678" y="168"/>
                    <a:pt x="4593" y="233"/>
                    <a:pt x="4560" y="298"/>
                  </a:cubicBezTo>
                  <a:cubicBezTo>
                    <a:pt x="4204" y="1011"/>
                    <a:pt x="3689" y="1684"/>
                    <a:pt x="3134" y="2278"/>
                  </a:cubicBezTo>
                  <a:cubicBezTo>
                    <a:pt x="2984" y="2428"/>
                    <a:pt x="3152" y="2624"/>
                    <a:pt x="3329" y="2624"/>
                  </a:cubicBezTo>
                  <a:cubicBezTo>
                    <a:pt x="3385" y="2624"/>
                    <a:pt x="3443" y="2604"/>
                    <a:pt x="3491" y="2556"/>
                  </a:cubicBezTo>
                  <a:cubicBezTo>
                    <a:pt x="4006" y="2001"/>
                    <a:pt x="4481" y="1407"/>
                    <a:pt x="4838" y="733"/>
                  </a:cubicBezTo>
                  <a:lnTo>
                    <a:pt x="4838" y="733"/>
                  </a:lnTo>
                  <a:cubicBezTo>
                    <a:pt x="5155" y="4417"/>
                    <a:pt x="3847" y="9290"/>
                    <a:pt x="243" y="10953"/>
                  </a:cubicBezTo>
                  <a:cubicBezTo>
                    <a:pt x="1" y="11057"/>
                    <a:pt x="90" y="11372"/>
                    <a:pt x="301" y="11372"/>
                  </a:cubicBezTo>
                  <a:cubicBezTo>
                    <a:pt x="332" y="11372"/>
                    <a:pt x="366" y="11365"/>
                    <a:pt x="401" y="11350"/>
                  </a:cubicBezTo>
                  <a:cubicBezTo>
                    <a:pt x="4125" y="9646"/>
                    <a:pt x="5590" y="4734"/>
                    <a:pt x="5313" y="852"/>
                  </a:cubicBezTo>
                  <a:lnTo>
                    <a:pt x="5313" y="852"/>
                  </a:lnTo>
                  <a:lnTo>
                    <a:pt x="6620" y="2437"/>
                  </a:lnTo>
                  <a:cubicBezTo>
                    <a:pt x="6663" y="2501"/>
                    <a:pt x="6723" y="2528"/>
                    <a:pt x="6784" y="2528"/>
                  </a:cubicBezTo>
                  <a:cubicBezTo>
                    <a:pt x="6949" y="2528"/>
                    <a:pt x="7121" y="2333"/>
                    <a:pt x="6977" y="2159"/>
                  </a:cubicBezTo>
                  <a:lnTo>
                    <a:pt x="5392" y="258"/>
                  </a:lnTo>
                  <a:cubicBezTo>
                    <a:pt x="5353" y="218"/>
                    <a:pt x="5273" y="179"/>
                    <a:pt x="5234" y="179"/>
                  </a:cubicBezTo>
                  <a:cubicBezTo>
                    <a:pt x="5214" y="60"/>
                    <a:pt x="5115" y="1"/>
                    <a:pt x="501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cxnSp>
          <p:nvCxnSpPr>
            <p:cNvPr id="51" name="Düz Bağlayıcı 50"/>
            <p:cNvCxnSpPr/>
            <p:nvPr/>
          </p:nvCxnSpPr>
          <p:spPr>
            <a:xfrm flipV="1">
              <a:off x="5801193" y="1072504"/>
              <a:ext cx="3582649" cy="4592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Yuvarlatılmış Dikdörtgen 54"/>
          <p:cNvSpPr/>
          <p:nvPr/>
        </p:nvSpPr>
        <p:spPr>
          <a:xfrm>
            <a:off x="6550701" y="1843792"/>
            <a:ext cx="5501391" cy="4377128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/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56" name="Dikdörtgen 55"/>
          <p:cNvSpPr/>
          <p:nvPr/>
        </p:nvSpPr>
        <p:spPr>
          <a:xfrm>
            <a:off x="6580681" y="1753851"/>
            <a:ext cx="5306518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tr-TR" sz="2400" dirty="0">
                <a:solidFill>
                  <a:prstClr val="black"/>
                </a:solidFill>
              </a:rPr>
              <a:t>Sehiv secdesi, namazın son oturuşunda Tahiyyat duası ardından sağa ve sola selam verildikten sonra yapılır. Bu şekilde selam verdikten sonra namaz secdesi gibi </a:t>
            </a:r>
            <a:r>
              <a:rPr lang="tr-TR" sz="2400" b="1" dirty="0">
                <a:solidFill>
                  <a:prstClr val="black"/>
                </a:solidFill>
              </a:rPr>
              <a:t>iki secde daha yapılır</a:t>
            </a:r>
            <a:r>
              <a:rPr lang="tr-TR" sz="2400" dirty="0">
                <a:solidFill>
                  <a:prstClr val="black"/>
                </a:solidFill>
              </a:rPr>
              <a:t> ve tekrar oturulur. Tahiyyat, </a:t>
            </a:r>
            <a:r>
              <a:rPr lang="tr-TR" sz="2400" dirty="0" err="1">
                <a:solidFill>
                  <a:prstClr val="black"/>
                </a:solidFill>
              </a:rPr>
              <a:t>Salavât</a:t>
            </a:r>
            <a:r>
              <a:rPr lang="tr-TR" sz="2400" dirty="0">
                <a:solidFill>
                  <a:prstClr val="black"/>
                </a:solidFill>
              </a:rPr>
              <a:t> ve </a:t>
            </a:r>
            <a:r>
              <a:rPr lang="tr-TR" sz="2400" dirty="0" err="1">
                <a:solidFill>
                  <a:prstClr val="black"/>
                </a:solidFill>
              </a:rPr>
              <a:t>Rabbenâ</a:t>
            </a:r>
            <a:r>
              <a:rPr lang="tr-TR" sz="2400" dirty="0">
                <a:solidFill>
                  <a:prstClr val="black"/>
                </a:solidFill>
              </a:rPr>
              <a:t> duaları okunup selam verilerek tamamlanır. </a:t>
            </a:r>
          </a:p>
        </p:txBody>
      </p:sp>
    </p:spTree>
    <p:extLst>
      <p:ext uri="{BB962C8B-B14F-4D97-AF65-F5344CB8AC3E}">
        <p14:creationId xmlns:p14="http://schemas.microsoft.com/office/powerpoint/2010/main" val="319913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5" grpId="0" animBg="1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35"/>
          <p:cNvSpPr txBox="1">
            <a:spLocks noGrp="1"/>
          </p:cNvSpPr>
          <p:nvPr>
            <p:ph type="subTitle" idx="4294967295"/>
          </p:nvPr>
        </p:nvSpPr>
        <p:spPr>
          <a:xfrm>
            <a:off x="1499017" y="2304116"/>
            <a:ext cx="3267855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00000"/>
              </a:lnSpc>
              <a:buClrTx/>
              <a:buSzTx/>
              <a:buNone/>
              <a:defRPr/>
            </a:pPr>
            <a:r>
              <a:rPr lang="tr-TR" sz="4000" kern="1200" dirty="0">
                <a:solidFill>
                  <a:schemeClr val="tx1"/>
                </a:solidFill>
                <a:latin typeface="Calibri" panose="020F0502020204030204"/>
              </a:rPr>
              <a:t>Video izliyoruz </a:t>
            </a:r>
          </a:p>
        </p:txBody>
      </p:sp>
      <p:sp>
        <p:nvSpPr>
          <p:cNvPr id="1051" name="Google Shape;1051;p35"/>
          <p:cNvSpPr/>
          <p:nvPr/>
        </p:nvSpPr>
        <p:spPr>
          <a:xfrm>
            <a:off x="1616399" y="3671616"/>
            <a:ext cx="2978932" cy="5733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4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2" name="Google Shape;1052;p35"/>
          <p:cNvSpPr/>
          <p:nvPr/>
        </p:nvSpPr>
        <p:spPr>
          <a:xfrm>
            <a:off x="1616399" y="1936083"/>
            <a:ext cx="2978932" cy="5733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4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1029;p35"/>
          <p:cNvSpPr txBox="1">
            <a:spLocks/>
          </p:cNvSpPr>
          <p:nvPr/>
        </p:nvSpPr>
        <p:spPr>
          <a:xfrm>
            <a:off x="5006715" y="5377206"/>
            <a:ext cx="6644522" cy="41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lvl="0" indent="0" algn="ctr">
              <a:spcAft>
                <a:spcPts val="2133"/>
              </a:spcAft>
              <a:buNone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fortaa"/>
                <a:hlinkClick r:id="rId3"/>
              </a:rPr>
              <a:t>Kaynak: </a:t>
            </a:r>
            <a:r>
              <a:rPr lang="tr-TR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tr-TR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www.youtube.com/watch?v=Rx4kVCQ6YwQ</a:t>
            </a:r>
            <a:r>
              <a:rPr lang="tr-TR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tr-T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omfortaa"/>
            </a:endParaRPr>
          </a:p>
        </p:txBody>
      </p:sp>
      <p:grpSp>
        <p:nvGrpSpPr>
          <p:cNvPr id="27" name="Google Shape;8488;p40"/>
          <p:cNvGrpSpPr/>
          <p:nvPr/>
        </p:nvGrpSpPr>
        <p:grpSpPr>
          <a:xfrm>
            <a:off x="5081667" y="884419"/>
            <a:ext cx="6415789" cy="3987383"/>
            <a:chOff x="310825" y="367425"/>
            <a:chExt cx="6969275" cy="4888550"/>
          </a:xfrm>
        </p:grpSpPr>
        <p:sp>
          <p:nvSpPr>
            <p:cNvPr id="28" name="Google Shape;8489;p40"/>
            <p:cNvSpPr/>
            <p:nvPr/>
          </p:nvSpPr>
          <p:spPr>
            <a:xfrm>
              <a:off x="310825" y="412500"/>
              <a:ext cx="6969275" cy="4843475"/>
            </a:xfrm>
            <a:custGeom>
              <a:avLst/>
              <a:gdLst/>
              <a:ahLst/>
              <a:cxnLst/>
              <a:rect l="l" t="t" r="r" b="b"/>
              <a:pathLst>
                <a:path w="278771" h="193739" extrusionOk="0">
                  <a:moveTo>
                    <a:pt x="4769" y="1"/>
                  </a:moveTo>
                  <a:cubicBezTo>
                    <a:pt x="2152" y="1"/>
                    <a:pt x="0" y="2153"/>
                    <a:pt x="0" y="4770"/>
                  </a:cubicBezTo>
                  <a:lnTo>
                    <a:pt x="0" y="188736"/>
                  </a:lnTo>
                  <a:cubicBezTo>
                    <a:pt x="0" y="191412"/>
                    <a:pt x="2094" y="193622"/>
                    <a:pt x="4769" y="193738"/>
                  </a:cubicBezTo>
                  <a:lnTo>
                    <a:pt x="274467" y="193738"/>
                  </a:lnTo>
                  <a:cubicBezTo>
                    <a:pt x="276968" y="193738"/>
                    <a:pt x="278771" y="191470"/>
                    <a:pt x="278771" y="188736"/>
                  </a:cubicBezTo>
                  <a:lnTo>
                    <a:pt x="278771" y="4828"/>
                  </a:lnTo>
                  <a:cubicBezTo>
                    <a:pt x="278771" y="2036"/>
                    <a:pt x="276968" y="1"/>
                    <a:pt x="274467" y="1"/>
                  </a:cubicBez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8490;p40"/>
            <p:cNvSpPr/>
            <p:nvPr/>
          </p:nvSpPr>
          <p:spPr>
            <a:xfrm>
              <a:off x="412600" y="438675"/>
              <a:ext cx="6765725" cy="4700975"/>
            </a:xfrm>
            <a:custGeom>
              <a:avLst/>
              <a:gdLst/>
              <a:ahLst/>
              <a:cxnLst/>
              <a:rect l="l" t="t" r="r" b="b"/>
              <a:pathLst>
                <a:path w="270629" h="188039" extrusionOk="0">
                  <a:moveTo>
                    <a:pt x="4653" y="1"/>
                  </a:moveTo>
                  <a:cubicBezTo>
                    <a:pt x="2094" y="1"/>
                    <a:pt x="0" y="2094"/>
                    <a:pt x="0" y="4654"/>
                  </a:cubicBezTo>
                  <a:lnTo>
                    <a:pt x="0" y="183153"/>
                  </a:lnTo>
                  <a:cubicBezTo>
                    <a:pt x="0" y="185770"/>
                    <a:pt x="2036" y="187922"/>
                    <a:pt x="4653" y="188038"/>
                  </a:cubicBezTo>
                  <a:lnTo>
                    <a:pt x="266441" y="188038"/>
                  </a:lnTo>
                  <a:cubicBezTo>
                    <a:pt x="268883" y="188038"/>
                    <a:pt x="270628" y="185828"/>
                    <a:pt x="270628" y="183153"/>
                  </a:cubicBezTo>
                  <a:lnTo>
                    <a:pt x="270628" y="4654"/>
                  </a:lnTo>
                  <a:cubicBezTo>
                    <a:pt x="270628" y="1978"/>
                    <a:pt x="268883" y="1"/>
                    <a:pt x="266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8491;p40"/>
            <p:cNvSpPr/>
            <p:nvPr/>
          </p:nvSpPr>
          <p:spPr>
            <a:xfrm>
              <a:off x="310825" y="367425"/>
              <a:ext cx="6969275" cy="508950"/>
            </a:xfrm>
            <a:custGeom>
              <a:avLst/>
              <a:gdLst/>
              <a:ahLst/>
              <a:cxnLst/>
              <a:rect l="l" t="t" r="r" b="b"/>
              <a:pathLst>
                <a:path w="278771" h="20358" extrusionOk="0">
                  <a:moveTo>
                    <a:pt x="4769" y="1"/>
                  </a:moveTo>
                  <a:cubicBezTo>
                    <a:pt x="2152" y="1"/>
                    <a:pt x="0" y="2153"/>
                    <a:pt x="0" y="4770"/>
                  </a:cubicBezTo>
                  <a:lnTo>
                    <a:pt x="0" y="20357"/>
                  </a:lnTo>
                  <a:lnTo>
                    <a:pt x="278771" y="20357"/>
                  </a:lnTo>
                  <a:lnTo>
                    <a:pt x="278771" y="4770"/>
                  </a:lnTo>
                  <a:cubicBezTo>
                    <a:pt x="278771" y="2036"/>
                    <a:pt x="276968" y="1"/>
                    <a:pt x="274467" y="1"/>
                  </a:cubicBez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8492;p40"/>
            <p:cNvSpPr/>
            <p:nvPr/>
          </p:nvSpPr>
          <p:spPr>
            <a:xfrm>
              <a:off x="2134200" y="1172975"/>
              <a:ext cx="3200375" cy="3079475"/>
            </a:xfrm>
            <a:custGeom>
              <a:avLst/>
              <a:gdLst/>
              <a:ahLst/>
              <a:cxnLst/>
              <a:rect l="l" t="t" r="r" b="b"/>
              <a:pathLst>
                <a:path w="128015" h="123179" extrusionOk="0">
                  <a:moveTo>
                    <a:pt x="66436" y="12973"/>
                  </a:moveTo>
                  <a:cubicBezTo>
                    <a:pt x="72703" y="12973"/>
                    <a:pt x="79021" y="14188"/>
                    <a:pt x="85033" y="16693"/>
                  </a:cubicBezTo>
                  <a:cubicBezTo>
                    <a:pt x="103238" y="24196"/>
                    <a:pt x="115045" y="41935"/>
                    <a:pt x="115045" y="61594"/>
                  </a:cubicBezTo>
                  <a:cubicBezTo>
                    <a:pt x="115045" y="88465"/>
                    <a:pt x="93292" y="110217"/>
                    <a:pt x="66479" y="110217"/>
                  </a:cubicBezTo>
                  <a:cubicBezTo>
                    <a:pt x="46763" y="110217"/>
                    <a:pt x="29023" y="98352"/>
                    <a:pt x="21520" y="80206"/>
                  </a:cubicBezTo>
                  <a:cubicBezTo>
                    <a:pt x="14017" y="62059"/>
                    <a:pt x="18147" y="41121"/>
                    <a:pt x="32048" y="27220"/>
                  </a:cubicBezTo>
                  <a:cubicBezTo>
                    <a:pt x="41343" y="17925"/>
                    <a:pt x="53786" y="12973"/>
                    <a:pt x="66436" y="12973"/>
                  </a:cubicBezTo>
                  <a:close/>
                  <a:moveTo>
                    <a:pt x="66479" y="0"/>
                  </a:moveTo>
                  <a:cubicBezTo>
                    <a:pt x="41528" y="0"/>
                    <a:pt x="19077" y="15006"/>
                    <a:pt x="9539" y="38038"/>
                  </a:cubicBezTo>
                  <a:cubicBezTo>
                    <a:pt x="0" y="61070"/>
                    <a:pt x="5293" y="87534"/>
                    <a:pt x="22916" y="105157"/>
                  </a:cubicBezTo>
                  <a:cubicBezTo>
                    <a:pt x="34693" y="116934"/>
                    <a:pt x="50419" y="123179"/>
                    <a:pt x="66430" y="123179"/>
                  </a:cubicBezTo>
                  <a:cubicBezTo>
                    <a:pt x="74377" y="123179"/>
                    <a:pt x="82395" y="121640"/>
                    <a:pt x="90035" y="118476"/>
                  </a:cubicBezTo>
                  <a:cubicBezTo>
                    <a:pt x="113009" y="108938"/>
                    <a:pt x="128015" y="86487"/>
                    <a:pt x="128015" y="61594"/>
                  </a:cubicBezTo>
                  <a:cubicBezTo>
                    <a:pt x="128015" y="27569"/>
                    <a:pt x="100446" y="0"/>
                    <a:pt x="6647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8493;p40"/>
            <p:cNvSpPr/>
            <p:nvPr/>
          </p:nvSpPr>
          <p:spPr>
            <a:xfrm>
              <a:off x="3370125" y="2064300"/>
              <a:ext cx="1193800" cy="1488975"/>
            </a:xfrm>
            <a:custGeom>
              <a:avLst/>
              <a:gdLst/>
              <a:ahLst/>
              <a:cxnLst/>
              <a:rect l="l" t="t" r="r" b="b"/>
              <a:pathLst>
                <a:path w="47752" h="59559" extrusionOk="0">
                  <a:moveTo>
                    <a:pt x="1" y="1"/>
                  </a:moveTo>
                  <a:lnTo>
                    <a:pt x="292" y="59558"/>
                  </a:lnTo>
                  <a:lnTo>
                    <a:pt x="47752" y="298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8494;p40"/>
            <p:cNvSpPr/>
            <p:nvPr/>
          </p:nvSpPr>
          <p:spPr>
            <a:xfrm>
              <a:off x="398050" y="4443125"/>
              <a:ext cx="6794800" cy="769225"/>
            </a:xfrm>
            <a:custGeom>
              <a:avLst/>
              <a:gdLst/>
              <a:ahLst/>
              <a:cxnLst/>
              <a:rect l="l" t="t" r="r" b="b"/>
              <a:pathLst>
                <a:path w="271792" h="30769" extrusionOk="0">
                  <a:moveTo>
                    <a:pt x="1" y="1"/>
                  </a:moveTo>
                  <a:lnTo>
                    <a:pt x="1" y="30768"/>
                  </a:lnTo>
                  <a:lnTo>
                    <a:pt x="271792" y="30768"/>
                  </a:lnTo>
                  <a:lnTo>
                    <a:pt x="271792" y="1"/>
                  </a:ln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8495;p40"/>
            <p:cNvSpPr/>
            <p:nvPr/>
          </p:nvSpPr>
          <p:spPr>
            <a:xfrm>
              <a:off x="617625" y="4565275"/>
              <a:ext cx="6310600" cy="34925"/>
            </a:xfrm>
            <a:custGeom>
              <a:avLst/>
              <a:gdLst/>
              <a:ahLst/>
              <a:cxnLst/>
              <a:rect l="l" t="t" r="r" b="b"/>
              <a:pathLst>
                <a:path w="252424" h="1397" extrusionOk="0">
                  <a:moveTo>
                    <a:pt x="0" y="0"/>
                  </a:moveTo>
                  <a:lnTo>
                    <a:pt x="0" y="1396"/>
                  </a:lnTo>
                  <a:lnTo>
                    <a:pt x="252423" y="1396"/>
                  </a:lnTo>
                  <a:lnTo>
                    <a:pt x="252423" y="0"/>
                  </a:lnTo>
                  <a:close/>
                </a:path>
              </a:pathLst>
            </a:custGeom>
            <a:solidFill>
              <a:srgbClr val="D9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8496;p40"/>
            <p:cNvSpPr/>
            <p:nvPr/>
          </p:nvSpPr>
          <p:spPr>
            <a:xfrm>
              <a:off x="617625" y="4565275"/>
              <a:ext cx="2576600" cy="34925"/>
            </a:xfrm>
            <a:custGeom>
              <a:avLst/>
              <a:gdLst/>
              <a:ahLst/>
              <a:cxnLst/>
              <a:rect l="l" t="t" r="r" b="b"/>
              <a:pathLst>
                <a:path w="103064" h="1397" extrusionOk="0">
                  <a:moveTo>
                    <a:pt x="0" y="0"/>
                  </a:moveTo>
                  <a:lnTo>
                    <a:pt x="0" y="1396"/>
                  </a:lnTo>
                  <a:lnTo>
                    <a:pt x="103063" y="1396"/>
                  </a:lnTo>
                  <a:lnTo>
                    <a:pt x="103063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8497;p40"/>
            <p:cNvSpPr/>
            <p:nvPr/>
          </p:nvSpPr>
          <p:spPr>
            <a:xfrm>
              <a:off x="1825925" y="4761575"/>
              <a:ext cx="167250" cy="234125"/>
            </a:xfrm>
            <a:custGeom>
              <a:avLst/>
              <a:gdLst/>
              <a:ahLst/>
              <a:cxnLst/>
              <a:rect l="l" t="t" r="r" b="b"/>
              <a:pathLst>
                <a:path w="6690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6690" y="46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8498;p40"/>
            <p:cNvSpPr/>
            <p:nvPr/>
          </p:nvSpPr>
          <p:spPr>
            <a:xfrm>
              <a:off x="2022225" y="4761575"/>
              <a:ext cx="39300" cy="234125"/>
            </a:xfrm>
            <a:custGeom>
              <a:avLst/>
              <a:gdLst/>
              <a:ahLst/>
              <a:cxnLst/>
              <a:rect l="l" t="t" r="r" b="b"/>
              <a:pathLst>
                <a:path w="1572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1571" y="9364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8499;p40"/>
            <p:cNvSpPr/>
            <p:nvPr/>
          </p:nvSpPr>
          <p:spPr>
            <a:xfrm>
              <a:off x="1351925" y="4761575"/>
              <a:ext cx="167225" cy="234125"/>
            </a:xfrm>
            <a:custGeom>
              <a:avLst/>
              <a:gdLst/>
              <a:ahLst/>
              <a:cxnLst/>
              <a:rect l="l" t="t" r="r" b="b"/>
              <a:pathLst>
                <a:path w="6689" h="9365" extrusionOk="0">
                  <a:moveTo>
                    <a:pt x="0" y="0"/>
                  </a:moveTo>
                  <a:lnTo>
                    <a:pt x="0" y="9364"/>
                  </a:lnTo>
                  <a:lnTo>
                    <a:pt x="6689" y="4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8500;p40"/>
            <p:cNvSpPr/>
            <p:nvPr/>
          </p:nvSpPr>
          <p:spPr>
            <a:xfrm>
              <a:off x="877900" y="4761575"/>
              <a:ext cx="167225" cy="234125"/>
            </a:xfrm>
            <a:custGeom>
              <a:avLst/>
              <a:gdLst/>
              <a:ahLst/>
              <a:cxnLst/>
              <a:rect l="l" t="t" r="r" b="b"/>
              <a:pathLst>
                <a:path w="6689" h="9365" extrusionOk="0">
                  <a:moveTo>
                    <a:pt x="6689" y="0"/>
                  </a:moveTo>
                  <a:lnTo>
                    <a:pt x="0" y="4653"/>
                  </a:lnTo>
                  <a:lnTo>
                    <a:pt x="6689" y="9364"/>
                  </a:lnTo>
                  <a:lnTo>
                    <a:pt x="6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8501;p40"/>
            <p:cNvSpPr/>
            <p:nvPr/>
          </p:nvSpPr>
          <p:spPr>
            <a:xfrm>
              <a:off x="809550" y="4761575"/>
              <a:ext cx="39300" cy="234125"/>
            </a:xfrm>
            <a:custGeom>
              <a:avLst/>
              <a:gdLst/>
              <a:ahLst/>
              <a:cxnLst/>
              <a:rect l="l" t="t" r="r" b="b"/>
              <a:pathLst>
                <a:path w="1572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1571" y="9364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8502;p40"/>
            <p:cNvSpPr/>
            <p:nvPr/>
          </p:nvSpPr>
          <p:spPr>
            <a:xfrm>
              <a:off x="5477050" y="4719400"/>
              <a:ext cx="303925" cy="299550"/>
            </a:xfrm>
            <a:custGeom>
              <a:avLst/>
              <a:gdLst/>
              <a:ahLst/>
              <a:cxnLst/>
              <a:rect l="l" t="t" r="r" b="b"/>
              <a:pathLst>
                <a:path w="12157" h="11982" extrusionOk="0">
                  <a:moveTo>
                    <a:pt x="6050" y="4072"/>
                  </a:moveTo>
                  <a:cubicBezTo>
                    <a:pt x="7155" y="4072"/>
                    <a:pt x="8027" y="4944"/>
                    <a:pt x="8027" y="5991"/>
                  </a:cubicBezTo>
                  <a:cubicBezTo>
                    <a:pt x="8067" y="7217"/>
                    <a:pt x="7085" y="8013"/>
                    <a:pt x="6068" y="8013"/>
                  </a:cubicBezTo>
                  <a:cubicBezTo>
                    <a:pt x="5589" y="8013"/>
                    <a:pt x="5103" y="7836"/>
                    <a:pt x="4712" y="7445"/>
                  </a:cubicBezTo>
                  <a:cubicBezTo>
                    <a:pt x="3432" y="6224"/>
                    <a:pt x="4305" y="4072"/>
                    <a:pt x="6050" y="4072"/>
                  </a:cubicBezTo>
                  <a:close/>
                  <a:moveTo>
                    <a:pt x="5410" y="0"/>
                  </a:moveTo>
                  <a:cubicBezTo>
                    <a:pt x="5119" y="582"/>
                    <a:pt x="4886" y="1105"/>
                    <a:pt x="4712" y="1687"/>
                  </a:cubicBezTo>
                  <a:lnTo>
                    <a:pt x="3956" y="1978"/>
                  </a:lnTo>
                  <a:cubicBezTo>
                    <a:pt x="3432" y="1745"/>
                    <a:pt x="2851" y="1513"/>
                    <a:pt x="2269" y="1338"/>
                  </a:cubicBezTo>
                  <a:lnTo>
                    <a:pt x="1280" y="2269"/>
                  </a:lnTo>
                  <a:cubicBezTo>
                    <a:pt x="1513" y="2850"/>
                    <a:pt x="1746" y="3374"/>
                    <a:pt x="1978" y="3897"/>
                  </a:cubicBezTo>
                  <a:lnTo>
                    <a:pt x="1687" y="4653"/>
                  </a:lnTo>
                  <a:cubicBezTo>
                    <a:pt x="1106" y="4828"/>
                    <a:pt x="524" y="5060"/>
                    <a:pt x="1" y="5351"/>
                  </a:cubicBezTo>
                  <a:lnTo>
                    <a:pt x="1" y="6689"/>
                  </a:lnTo>
                  <a:cubicBezTo>
                    <a:pt x="524" y="6980"/>
                    <a:pt x="1106" y="7154"/>
                    <a:pt x="1687" y="7387"/>
                  </a:cubicBezTo>
                  <a:lnTo>
                    <a:pt x="1978" y="8085"/>
                  </a:lnTo>
                  <a:cubicBezTo>
                    <a:pt x="1746" y="8667"/>
                    <a:pt x="1513" y="9190"/>
                    <a:pt x="1338" y="9772"/>
                  </a:cubicBezTo>
                  <a:lnTo>
                    <a:pt x="2269" y="10702"/>
                  </a:lnTo>
                  <a:cubicBezTo>
                    <a:pt x="2851" y="10528"/>
                    <a:pt x="3432" y="10295"/>
                    <a:pt x="3956" y="10062"/>
                  </a:cubicBezTo>
                  <a:lnTo>
                    <a:pt x="4712" y="10353"/>
                  </a:lnTo>
                  <a:cubicBezTo>
                    <a:pt x="4886" y="10877"/>
                    <a:pt x="5119" y="11458"/>
                    <a:pt x="5410" y="11982"/>
                  </a:cubicBezTo>
                  <a:lnTo>
                    <a:pt x="6748" y="11982"/>
                  </a:lnTo>
                  <a:cubicBezTo>
                    <a:pt x="7038" y="11458"/>
                    <a:pt x="7271" y="10877"/>
                    <a:pt x="7504" y="10353"/>
                  </a:cubicBezTo>
                  <a:lnTo>
                    <a:pt x="8202" y="10062"/>
                  </a:lnTo>
                  <a:cubicBezTo>
                    <a:pt x="8783" y="10295"/>
                    <a:pt x="9365" y="10470"/>
                    <a:pt x="9946" y="10702"/>
                  </a:cubicBezTo>
                  <a:lnTo>
                    <a:pt x="10877" y="9772"/>
                  </a:lnTo>
                  <a:cubicBezTo>
                    <a:pt x="10703" y="9190"/>
                    <a:pt x="10470" y="8608"/>
                    <a:pt x="10179" y="8085"/>
                  </a:cubicBezTo>
                  <a:lnTo>
                    <a:pt x="10528" y="7387"/>
                  </a:lnTo>
                  <a:cubicBezTo>
                    <a:pt x="11052" y="7154"/>
                    <a:pt x="11633" y="6922"/>
                    <a:pt x="12157" y="6631"/>
                  </a:cubicBezTo>
                  <a:lnTo>
                    <a:pt x="12157" y="5351"/>
                  </a:lnTo>
                  <a:cubicBezTo>
                    <a:pt x="11633" y="5060"/>
                    <a:pt x="11052" y="4828"/>
                    <a:pt x="10528" y="4653"/>
                  </a:cubicBezTo>
                  <a:lnTo>
                    <a:pt x="10179" y="3897"/>
                  </a:lnTo>
                  <a:cubicBezTo>
                    <a:pt x="10470" y="3374"/>
                    <a:pt x="10644" y="2792"/>
                    <a:pt x="10819" y="2211"/>
                  </a:cubicBezTo>
                  <a:lnTo>
                    <a:pt x="9888" y="1280"/>
                  </a:lnTo>
                  <a:cubicBezTo>
                    <a:pt x="9307" y="1454"/>
                    <a:pt x="8783" y="1687"/>
                    <a:pt x="8202" y="1978"/>
                  </a:cubicBezTo>
                  <a:lnTo>
                    <a:pt x="7504" y="1687"/>
                  </a:lnTo>
                  <a:cubicBezTo>
                    <a:pt x="7271" y="1105"/>
                    <a:pt x="7038" y="524"/>
                    <a:pt x="6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8503;p40"/>
            <p:cNvSpPr/>
            <p:nvPr/>
          </p:nvSpPr>
          <p:spPr>
            <a:xfrm>
              <a:off x="5997600" y="4752850"/>
              <a:ext cx="349000" cy="229750"/>
            </a:xfrm>
            <a:custGeom>
              <a:avLst/>
              <a:gdLst/>
              <a:ahLst/>
              <a:cxnLst/>
              <a:rect l="l" t="t" r="r" b="b"/>
              <a:pathLst>
                <a:path w="13960" h="9190" extrusionOk="0">
                  <a:moveTo>
                    <a:pt x="12913" y="1047"/>
                  </a:moveTo>
                  <a:lnTo>
                    <a:pt x="12913" y="8143"/>
                  </a:lnTo>
                  <a:lnTo>
                    <a:pt x="1048" y="8143"/>
                  </a:lnTo>
                  <a:lnTo>
                    <a:pt x="1048" y="1047"/>
                  </a:lnTo>
                  <a:close/>
                  <a:moveTo>
                    <a:pt x="1" y="0"/>
                  </a:moveTo>
                  <a:lnTo>
                    <a:pt x="1" y="9190"/>
                  </a:lnTo>
                  <a:lnTo>
                    <a:pt x="13960" y="9190"/>
                  </a:lnTo>
                  <a:lnTo>
                    <a:pt x="139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8504;p40"/>
            <p:cNvSpPr/>
            <p:nvPr/>
          </p:nvSpPr>
          <p:spPr>
            <a:xfrm>
              <a:off x="6720275" y="4728125"/>
              <a:ext cx="114900" cy="114900"/>
            </a:xfrm>
            <a:custGeom>
              <a:avLst/>
              <a:gdLst/>
              <a:ahLst/>
              <a:cxnLst/>
              <a:rect l="l" t="t" r="r" b="b"/>
              <a:pathLst>
                <a:path w="4596" h="4596" extrusionOk="0">
                  <a:moveTo>
                    <a:pt x="0" y="0"/>
                  </a:moveTo>
                  <a:lnTo>
                    <a:pt x="0" y="1047"/>
                  </a:lnTo>
                  <a:lnTo>
                    <a:pt x="3548" y="1047"/>
                  </a:lnTo>
                  <a:lnTo>
                    <a:pt x="3548" y="4595"/>
                  </a:lnTo>
                  <a:lnTo>
                    <a:pt x="4595" y="4595"/>
                  </a:lnTo>
                  <a:lnTo>
                    <a:pt x="45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8505;p40"/>
            <p:cNvSpPr/>
            <p:nvPr/>
          </p:nvSpPr>
          <p:spPr>
            <a:xfrm>
              <a:off x="6557425" y="4728125"/>
              <a:ext cx="113425" cy="114900"/>
            </a:xfrm>
            <a:custGeom>
              <a:avLst/>
              <a:gdLst/>
              <a:ahLst/>
              <a:cxnLst/>
              <a:rect l="l" t="t" r="r" b="b"/>
              <a:pathLst>
                <a:path w="4537" h="4596" extrusionOk="0">
                  <a:moveTo>
                    <a:pt x="0" y="0"/>
                  </a:moveTo>
                  <a:lnTo>
                    <a:pt x="0" y="4595"/>
                  </a:lnTo>
                  <a:lnTo>
                    <a:pt x="989" y="4595"/>
                  </a:lnTo>
                  <a:lnTo>
                    <a:pt x="989" y="1047"/>
                  </a:lnTo>
                  <a:lnTo>
                    <a:pt x="4537" y="1047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8506;p40"/>
            <p:cNvSpPr/>
            <p:nvPr/>
          </p:nvSpPr>
          <p:spPr>
            <a:xfrm>
              <a:off x="6720275" y="4892425"/>
              <a:ext cx="114900" cy="113450"/>
            </a:xfrm>
            <a:custGeom>
              <a:avLst/>
              <a:gdLst/>
              <a:ahLst/>
              <a:cxnLst/>
              <a:rect l="l" t="t" r="r" b="b"/>
              <a:pathLst>
                <a:path w="4596" h="4538" extrusionOk="0">
                  <a:moveTo>
                    <a:pt x="3548" y="1"/>
                  </a:moveTo>
                  <a:lnTo>
                    <a:pt x="3548" y="3549"/>
                  </a:lnTo>
                  <a:lnTo>
                    <a:pt x="0" y="3549"/>
                  </a:lnTo>
                  <a:lnTo>
                    <a:pt x="0" y="4537"/>
                  </a:lnTo>
                  <a:lnTo>
                    <a:pt x="4595" y="4537"/>
                  </a:lnTo>
                  <a:lnTo>
                    <a:pt x="4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8507;p40"/>
            <p:cNvSpPr/>
            <p:nvPr/>
          </p:nvSpPr>
          <p:spPr>
            <a:xfrm>
              <a:off x="6557425" y="4892425"/>
              <a:ext cx="113425" cy="113450"/>
            </a:xfrm>
            <a:custGeom>
              <a:avLst/>
              <a:gdLst/>
              <a:ahLst/>
              <a:cxnLst/>
              <a:rect l="l" t="t" r="r" b="b"/>
              <a:pathLst>
                <a:path w="4537" h="4538" extrusionOk="0">
                  <a:moveTo>
                    <a:pt x="0" y="1"/>
                  </a:moveTo>
                  <a:lnTo>
                    <a:pt x="0" y="4537"/>
                  </a:lnTo>
                  <a:lnTo>
                    <a:pt x="4537" y="4537"/>
                  </a:lnTo>
                  <a:lnTo>
                    <a:pt x="4537" y="3549"/>
                  </a:lnTo>
                  <a:lnTo>
                    <a:pt x="989" y="354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8508;p40"/>
            <p:cNvSpPr/>
            <p:nvPr/>
          </p:nvSpPr>
          <p:spPr>
            <a:xfrm>
              <a:off x="3116100" y="4521600"/>
              <a:ext cx="142100" cy="120775"/>
            </a:xfrm>
            <a:custGeom>
              <a:avLst/>
              <a:gdLst/>
              <a:ahLst/>
              <a:cxnLst/>
              <a:rect l="l" t="t" r="r" b="b"/>
              <a:pathLst>
                <a:path w="5684" h="4831" extrusionOk="0">
                  <a:moveTo>
                    <a:pt x="3342" y="0"/>
                  </a:moveTo>
                  <a:cubicBezTo>
                    <a:pt x="3308" y="0"/>
                    <a:pt x="3274" y="1"/>
                    <a:pt x="3241" y="2"/>
                  </a:cubicBezTo>
                  <a:cubicBezTo>
                    <a:pt x="3217" y="2"/>
                    <a:pt x="3194" y="1"/>
                    <a:pt x="3170" y="1"/>
                  </a:cubicBezTo>
                  <a:cubicBezTo>
                    <a:pt x="1065" y="1"/>
                    <a:pt x="0" y="2579"/>
                    <a:pt x="1496" y="4132"/>
                  </a:cubicBezTo>
                  <a:cubicBezTo>
                    <a:pt x="1998" y="4615"/>
                    <a:pt x="2606" y="4831"/>
                    <a:pt x="3202" y="4831"/>
                  </a:cubicBezTo>
                  <a:cubicBezTo>
                    <a:pt x="4472" y="4831"/>
                    <a:pt x="5684" y="3851"/>
                    <a:pt x="5684" y="2387"/>
                  </a:cubicBezTo>
                  <a:cubicBezTo>
                    <a:pt x="5684" y="1083"/>
                    <a:pt x="4634" y="0"/>
                    <a:pt x="3342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6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azırlayan ve Paylaşım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1_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550</Words>
  <Application>Microsoft Office PowerPoint</Application>
  <PresentationFormat>Geniş ekran</PresentationFormat>
  <Paragraphs>113</Paragraphs>
  <Slides>17</Slides>
  <Notes>4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5</vt:i4>
      </vt:variant>
      <vt:variant>
        <vt:lpstr>Slayt Başlıkları</vt:lpstr>
      </vt:variant>
      <vt:variant>
        <vt:i4>17</vt:i4>
      </vt:variant>
    </vt:vector>
  </HeadingPairs>
  <TitlesOfParts>
    <vt:vector size="33" baseType="lpstr">
      <vt:lpstr>맑은 고딕</vt:lpstr>
      <vt:lpstr>Arial</vt:lpstr>
      <vt:lpstr>Arial Unicode MS</vt:lpstr>
      <vt:lpstr>Bahnschrift SemiCondensed</vt:lpstr>
      <vt:lpstr>Calibri</vt:lpstr>
      <vt:lpstr>Calibri Light</vt:lpstr>
      <vt:lpstr>Comfortaa</vt:lpstr>
      <vt:lpstr>Open Sans</vt:lpstr>
      <vt:lpstr>Permanent Marker</vt:lpstr>
      <vt:lpstr>Rockwell Extra Bold</vt:lpstr>
      <vt:lpstr>Wingdings</vt:lpstr>
      <vt:lpstr>1_JAY DESIGN</vt:lpstr>
      <vt:lpstr>Office Theme</vt:lpstr>
      <vt:lpstr>SKETCH LESSON</vt:lpstr>
      <vt:lpstr>JAY DESIGN</vt:lpstr>
      <vt:lpstr>Contents Slide Master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Namazda aşağıdakilerden hangisi unutulursa  sehiv secdesi yapılır? İşaretleyelim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Yıldırım</dc:creator>
  <cp:lastModifiedBy>Mustafa Yıldırım</cp:lastModifiedBy>
  <cp:revision>30</cp:revision>
  <dcterms:created xsi:type="dcterms:W3CDTF">2021-02-27T14:50:43Z</dcterms:created>
  <dcterms:modified xsi:type="dcterms:W3CDTF">2021-02-27T22:02:00Z</dcterms:modified>
</cp:coreProperties>
</file>